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317" r:id="rId2"/>
    <p:sldId id="303" r:id="rId3"/>
    <p:sldId id="304" r:id="rId4"/>
    <p:sldId id="305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9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E79"/>
    <a:srgbClr val="0F73EE"/>
    <a:srgbClr val="E3C9F7"/>
    <a:srgbClr val="6E0876"/>
    <a:srgbClr val="731AB6"/>
    <a:srgbClr val="740A47"/>
    <a:srgbClr val="720C4E"/>
    <a:srgbClr val="700E54"/>
    <a:srgbClr val="881DB3"/>
    <a:srgbClr val="FEE4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96" autoAdjust="0"/>
    <p:restoredTop sz="77608" autoAdjust="0"/>
  </p:normalViewPr>
  <p:slideViewPr>
    <p:cSldViewPr snapToGrid="0" showGuides="1">
      <p:cViewPr varScale="1">
        <p:scale>
          <a:sx n="62" d="100"/>
          <a:sy n="62" d="100"/>
        </p:scale>
        <p:origin x="618" y="24"/>
      </p:cViewPr>
      <p:guideLst>
        <p:guide orient="horz" pos="2137"/>
        <p:guide pos="3931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13D94-3B84-4F7C-A457-BAB026D08DB2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04C284-C97B-4A78-9B6C-3354FD79A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43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273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2239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355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4C284-C97B-4A78-9B6C-3354FD79A64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676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270B2583-4E2F-43BF-BBE4-85C7F0B824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50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DB8CB1A-B72B-4477-B637-6E772214E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7E931172-E535-4CA3-8B09-65785CC4DA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C18D02B-4DE6-4263-9D64-CCC66AF143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9C44E5DC-7A1B-41A9-B265-C5D5D92D0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271323F8-D311-482B-ABFD-C165C51AD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032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D649D238-AF4F-400D-A34D-53D4221CAA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E6D70459-7FA8-4108-8128-0A9A378A08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8040127-4C7C-4690-B00E-7C04EA64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8DC913BE-F12E-406B-A1C9-B5C027F43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6C407ECC-FE8C-472A-A9A3-CF4792238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337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421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AE1C4AE5-8BE9-45E7-B61B-782201DCEF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81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B7ABED3B-0A72-4FC6-95E4-32B8B924DB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F7FAD0B4-62AF-477C-95DD-82D19DB502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25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6DA4F64-569F-4A68-A9DA-FB11B921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D77CBAA-70D4-4712-88EF-9CDE3A17FB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658F85FC-8FD9-44AB-9008-56BD3823A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BE050C28-CD7C-4044-96AB-F46BDDBFBC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BA171DB7-F869-4456-8173-92DC9C827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747F19FF-D7CA-40C4-88D6-0D39618BF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771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4653A2B-BEF1-490E-91B6-50C7A1FC8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E7C82118-F129-42D1-A854-041D41F30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ED89E93F-AF45-4874-B625-4E40D7A5C8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F6F0C7DF-A2C5-4CD4-AB47-B84D8D6B02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2F0B9518-09B2-45D0-A02B-D79C54E467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6065F7E9-C5FF-4ED1-AF20-30B62CD127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28A9D4CF-89D9-4B72-9181-8520F1C96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80FA4844-06FC-42C9-A835-E0BA06C3E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946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2F5A66C-C407-4EA6-B750-54D13943B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85D5EBBB-4DC4-4364-B9E0-6F8EEA28E1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1DBC14E1-745A-4B15-95DC-FFB0F29C6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7EDEAD26-0D96-410A-9147-1A1C02074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953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B3EFDE61-73AE-46B4-8173-25A7C21B9C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EE4285D3-E195-4656-AACE-89CCA2B9E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02F1BCD4-2240-4368-8B8E-A563608E7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38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1F9C79E-E688-4A09-8533-9BBD9E22C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AE9A2002-5A44-48E7-942C-5947C6EF4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FEA637F3-D34C-40F1-BD1E-38E32396C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AB992AAE-7E60-47ED-8A0A-3084F9BEE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E226EBE4-B5D8-4A7B-99CC-292260602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24696534-74A8-480A-BAAF-2C3A01D7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694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F46CBEB-80BC-450C-A72C-A8FD272CA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723330C2-F0A2-4C0C-B333-6AD4E3C0DB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2070CD2C-EE68-4724-BB81-CEC75E40F0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C8C8CF3D-8ED2-4F04-9683-A1E1B624AA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D4FA3EAD-D809-492D-AAFD-9A6F33FCF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4E949DB4-C99B-4DC7-BA9E-B1AAB2958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829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4394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3D5C15D2-B8DC-40A5-BE5E-C5195324B4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121" y="1333981"/>
            <a:ext cx="4047891" cy="2373118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xmlns="" id="{A7071F2D-FDBA-4586-921E-326B254286B2}"/>
              </a:ext>
            </a:extLst>
          </p:cNvPr>
          <p:cNvSpPr/>
          <p:nvPr/>
        </p:nvSpPr>
        <p:spPr>
          <a:xfrm>
            <a:off x="4828859" y="3308866"/>
            <a:ext cx="5403904" cy="1097459"/>
          </a:xfrm>
          <a:prstGeom prst="roundRect">
            <a:avLst/>
          </a:prstGeom>
          <a:noFill/>
          <a:ln w="25400">
            <a:solidFill>
              <a:srgbClr val="0F73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3600" dirty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数字</a:t>
            </a:r>
            <a:r>
              <a:rPr lang="zh-CN" altLang="en-US" sz="3600" dirty="0" smtClean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水印的</a:t>
            </a:r>
            <a:endParaRPr lang="en-US" altLang="zh-CN" sz="3600" dirty="0" smtClean="0">
              <a:solidFill>
                <a:srgbClr val="00206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3600" dirty="0" smtClean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应用现状和研究方向</a:t>
            </a:r>
            <a:endParaRPr lang="zh-CN" altLang="en-US" sz="3600" dirty="0">
              <a:solidFill>
                <a:srgbClr val="00206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88DA879F-1FFD-4D12-B187-405E4B1CC34E}"/>
              </a:ext>
            </a:extLst>
          </p:cNvPr>
          <p:cNvGrpSpPr/>
          <p:nvPr/>
        </p:nvGrpSpPr>
        <p:grpSpPr>
          <a:xfrm flipH="1">
            <a:off x="1645005" y="3787822"/>
            <a:ext cx="3183854" cy="139546"/>
            <a:chOff x="5803418" y="4388994"/>
            <a:chExt cx="3183854" cy="139546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xmlns="" id="{59234671-5A91-4BA2-8FAA-852FD51F7201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5803418" y="4458767"/>
              <a:ext cx="3044308" cy="0"/>
            </a:xfrm>
            <a:prstGeom prst="line">
              <a:avLst/>
            </a:prstGeom>
            <a:ln w="12700">
              <a:solidFill>
                <a:srgbClr val="0F73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>
              <a:extLst>
                <a:ext uri="{FF2B5EF4-FFF2-40B4-BE49-F238E27FC236}">
                  <a16:creationId xmlns:a16="http://schemas.microsoft.com/office/drawing/2014/main" xmlns="" id="{D53DF048-61C3-4F9C-8F96-6526175E80D2}"/>
                </a:ext>
              </a:extLst>
            </p:cNvPr>
            <p:cNvSpPr/>
            <p:nvPr/>
          </p:nvSpPr>
          <p:spPr>
            <a:xfrm>
              <a:off x="8847726" y="4388994"/>
              <a:ext cx="139546" cy="139546"/>
            </a:xfrm>
            <a:prstGeom prst="ellipse">
              <a:avLst/>
            </a:prstGeom>
            <a:solidFill>
              <a:srgbClr val="0F7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831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组合 173">
            <a:extLst>
              <a:ext uri="{FF2B5EF4-FFF2-40B4-BE49-F238E27FC236}">
                <a16:creationId xmlns:a16="http://schemas.microsoft.com/office/drawing/2014/main" xmlns="" id="{7A3AD2E9-3A63-484E-B8CE-3DE265D977EA}"/>
              </a:ext>
            </a:extLst>
          </p:cNvPr>
          <p:cNvGrpSpPr/>
          <p:nvPr/>
        </p:nvGrpSpPr>
        <p:grpSpPr>
          <a:xfrm>
            <a:off x="1996058" y="2838480"/>
            <a:ext cx="8287259" cy="2193583"/>
            <a:chOff x="1962782" y="3317604"/>
            <a:chExt cx="3028731" cy="554008"/>
          </a:xfrm>
        </p:grpSpPr>
        <p:sp>
          <p:nvSpPr>
            <p:cNvPr id="175" name="矩形: 圆角 174">
              <a:extLst>
                <a:ext uri="{FF2B5EF4-FFF2-40B4-BE49-F238E27FC236}">
                  <a16:creationId xmlns:a16="http://schemas.microsoft.com/office/drawing/2014/main" xmlns="" id="{082B3120-4D43-423C-8BAA-D5B537E7B692}"/>
                </a:ext>
              </a:extLst>
            </p:cNvPr>
            <p:cNvSpPr/>
            <p:nvPr/>
          </p:nvSpPr>
          <p:spPr>
            <a:xfrm>
              <a:off x="1962782" y="3317604"/>
              <a:ext cx="3028731" cy="554008"/>
            </a:xfrm>
            <a:prstGeom prst="roundRect">
              <a:avLst>
                <a:gd name="adj" fmla="val 1075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矩形 175">
              <a:extLst>
                <a:ext uri="{FF2B5EF4-FFF2-40B4-BE49-F238E27FC236}">
                  <a16:creationId xmlns:a16="http://schemas.microsoft.com/office/drawing/2014/main" xmlns="" id="{A5F78513-36F7-4DB1-BD4E-5C665EBDC6DD}"/>
                </a:ext>
              </a:extLst>
            </p:cNvPr>
            <p:cNvSpPr/>
            <p:nvPr/>
          </p:nvSpPr>
          <p:spPr>
            <a:xfrm>
              <a:off x="2143712" y="3390845"/>
              <a:ext cx="2666871" cy="4150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0000"/>
                </a:lnSpc>
                <a:spcAft>
                  <a:spcPct val="0"/>
                </a:spcAft>
                <a:defRPr/>
              </a:pPr>
              <a:r>
                <a:rPr lang="zh-CN" altLang="en-US" sz="2800" dirty="0">
                  <a:latin typeface="+mn-ea"/>
                </a:rPr>
                <a:t>版权保护、数字指纹、认证和完整性校验、内容标识和隐藏标识、使用控制、内容保护、安全不可见</a:t>
              </a:r>
              <a:r>
                <a:rPr lang="zh-CN" altLang="en-US" sz="2800" dirty="0" smtClean="0">
                  <a:latin typeface="+mn-ea"/>
                </a:rPr>
                <a:t>通信</a:t>
              </a:r>
              <a:r>
                <a:rPr lang="zh-CN" altLang="en-US" sz="2800" dirty="0">
                  <a:latin typeface="+mn-ea"/>
                </a:rPr>
                <a:t>。</a:t>
              </a:r>
              <a:endParaRPr lang="zh-CN" altLang="en-US" sz="2800" dirty="0">
                <a:latin typeface="+mn-ea"/>
              </a:endParaRPr>
            </a:p>
          </p:txBody>
        </p:sp>
      </p:grpSp>
      <p:grpSp>
        <p:nvGrpSpPr>
          <p:cNvPr id="168" name="组合 167">
            <a:extLst>
              <a:ext uri="{FF2B5EF4-FFF2-40B4-BE49-F238E27FC236}">
                <a16:creationId xmlns:a16="http://schemas.microsoft.com/office/drawing/2014/main" xmlns="" id="{236ED7F8-9369-49B2-ACE3-9E8E34F66921}"/>
              </a:ext>
            </a:extLst>
          </p:cNvPr>
          <p:cNvGrpSpPr/>
          <p:nvPr/>
        </p:nvGrpSpPr>
        <p:grpSpPr>
          <a:xfrm>
            <a:off x="3959412" y="297794"/>
            <a:ext cx="4606631" cy="1109044"/>
            <a:chOff x="3279913" y="488294"/>
            <a:chExt cx="4606631" cy="1109044"/>
          </a:xfrm>
        </p:grpSpPr>
        <p:grpSp>
          <p:nvGrpSpPr>
            <p:cNvPr id="169" name="组合 168">
              <a:extLst>
                <a:ext uri="{FF2B5EF4-FFF2-40B4-BE49-F238E27FC236}">
                  <a16:creationId xmlns:a16="http://schemas.microsoft.com/office/drawing/2014/main" xmlns="" id="{9FEA1403-FFD0-47E2-8C9A-5DA05C6BBAB0}"/>
                </a:ext>
              </a:extLst>
            </p:cNvPr>
            <p:cNvGrpSpPr/>
            <p:nvPr/>
          </p:nvGrpSpPr>
          <p:grpSpPr>
            <a:xfrm>
              <a:off x="3279913" y="909457"/>
              <a:ext cx="4606631" cy="687881"/>
              <a:chOff x="3279913" y="909457"/>
              <a:chExt cx="4606631" cy="687881"/>
            </a:xfrm>
          </p:grpSpPr>
          <p:sp>
            <p:nvSpPr>
              <p:cNvPr id="326" name="矩形: 圆角 325">
                <a:extLst>
                  <a:ext uri="{FF2B5EF4-FFF2-40B4-BE49-F238E27FC236}">
                    <a16:creationId xmlns:a16="http://schemas.microsoft.com/office/drawing/2014/main" xmlns="" id="{76738C24-FE1C-4975-94FA-13FFF4248F6F}"/>
                  </a:ext>
                </a:extLst>
              </p:cNvPr>
              <p:cNvSpPr/>
              <p:nvPr/>
            </p:nvSpPr>
            <p:spPr>
              <a:xfrm>
                <a:off x="3279913" y="909457"/>
                <a:ext cx="4606631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327" name="文本框 326">
                <a:extLst>
                  <a:ext uri="{FF2B5EF4-FFF2-40B4-BE49-F238E27FC236}">
                    <a16:creationId xmlns:a16="http://schemas.microsoft.com/office/drawing/2014/main" xmlns="" id="{9BE5D144-E3E3-4EF2-95C0-81A77FF39BD3}"/>
                  </a:ext>
                </a:extLst>
              </p:cNvPr>
              <p:cNvSpPr txBox="1"/>
              <p:nvPr/>
            </p:nvSpPr>
            <p:spPr>
              <a:xfrm>
                <a:off x="4648956" y="1032190"/>
                <a:ext cx="3057247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数字水印的应用</a:t>
                </a:r>
                <a:endParaRPr lang="zh-CN" altLang="en-US" sz="320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170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xmlns="" id="{B2024060-0B96-48F4-948C-305A7E52579F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71" name="ïṥļîḋè">
                <a:extLst>
                  <a:ext uri="{FF2B5EF4-FFF2-40B4-BE49-F238E27FC236}">
                    <a16:creationId xmlns:a16="http://schemas.microsoft.com/office/drawing/2014/main" xmlns="" id="{710744B3-48EE-4011-92AE-B265339A8148}"/>
                  </a:ext>
                </a:extLst>
              </p:cNvPr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2" name="íṣḻíďe">
                <a:extLst>
                  <a:ext uri="{FF2B5EF4-FFF2-40B4-BE49-F238E27FC236}">
                    <a16:creationId xmlns:a16="http://schemas.microsoft.com/office/drawing/2014/main" xmlns="" id="{E36AFB73-E3AE-4C5B-BD90-3587353E93E3}"/>
                  </a:ext>
                </a:extLst>
              </p:cNvPr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3" name="íś1îḍê">
                <a:extLst>
                  <a:ext uri="{FF2B5EF4-FFF2-40B4-BE49-F238E27FC236}">
                    <a16:creationId xmlns:a16="http://schemas.microsoft.com/office/drawing/2014/main" xmlns="" id="{27A20D53-790F-4AF3-B1C0-E69F76C2FC8C}"/>
                  </a:ext>
                </a:extLst>
              </p:cNvPr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7" name="iš1ïḍe">
                <a:extLst>
                  <a:ext uri="{FF2B5EF4-FFF2-40B4-BE49-F238E27FC236}">
                    <a16:creationId xmlns:a16="http://schemas.microsoft.com/office/drawing/2014/main" xmlns="" id="{370BECBF-C4C1-4FFE-816D-100B7A02A770}"/>
                  </a:ext>
                </a:extLst>
              </p:cNvPr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8" name="ísḻiḍè">
                <a:extLst>
                  <a:ext uri="{FF2B5EF4-FFF2-40B4-BE49-F238E27FC236}">
                    <a16:creationId xmlns:a16="http://schemas.microsoft.com/office/drawing/2014/main" xmlns="" id="{A5C4CA7C-C925-4E29-82E7-F9648C0DE8C8}"/>
                  </a:ext>
                </a:extLst>
              </p:cNvPr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9" name="iSlïḓe">
                <a:extLst>
                  <a:ext uri="{FF2B5EF4-FFF2-40B4-BE49-F238E27FC236}">
                    <a16:creationId xmlns:a16="http://schemas.microsoft.com/office/drawing/2014/main" xmlns="" id="{0858EC03-6241-4F6D-8D4D-230C7F3EEC42}"/>
                  </a:ext>
                </a:extLst>
              </p:cNvPr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0" name="iṣļidé">
                <a:extLst>
                  <a:ext uri="{FF2B5EF4-FFF2-40B4-BE49-F238E27FC236}">
                    <a16:creationId xmlns:a16="http://schemas.microsoft.com/office/drawing/2014/main" xmlns="" id="{4BBC1363-3045-47EE-BA07-9AA56DE1AF7A}"/>
                  </a:ext>
                </a:extLst>
              </p:cNvPr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1" name="iSliḋe">
                <a:extLst>
                  <a:ext uri="{FF2B5EF4-FFF2-40B4-BE49-F238E27FC236}">
                    <a16:creationId xmlns:a16="http://schemas.microsoft.com/office/drawing/2014/main" xmlns="" id="{BF1D5CC4-7F2D-411F-B0DC-486368D69393}"/>
                  </a:ext>
                </a:extLst>
              </p:cNvPr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2" name="îśḷíḓé">
                <a:extLst>
                  <a:ext uri="{FF2B5EF4-FFF2-40B4-BE49-F238E27FC236}">
                    <a16:creationId xmlns:a16="http://schemas.microsoft.com/office/drawing/2014/main" xmlns="" id="{AC621342-FE65-41BF-87CC-F91A550169A1}"/>
                  </a:ext>
                </a:extLst>
              </p:cNvPr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3" name="îS1îḋe">
                <a:extLst>
                  <a:ext uri="{FF2B5EF4-FFF2-40B4-BE49-F238E27FC236}">
                    <a16:creationId xmlns:a16="http://schemas.microsoft.com/office/drawing/2014/main" xmlns="" id="{368FD4B5-E2D0-4788-8FB8-5E30D28DDEA8}"/>
                  </a:ext>
                </a:extLst>
              </p:cNvPr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4" name="îś1íḍê">
                <a:extLst>
                  <a:ext uri="{FF2B5EF4-FFF2-40B4-BE49-F238E27FC236}">
                    <a16:creationId xmlns:a16="http://schemas.microsoft.com/office/drawing/2014/main" xmlns="" id="{05744BCF-AEE2-4AF5-97B1-6FF7BD5D5559}"/>
                  </a:ext>
                </a:extLst>
              </p:cNvPr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5" name="ïṡļïḋé">
                <a:extLst>
                  <a:ext uri="{FF2B5EF4-FFF2-40B4-BE49-F238E27FC236}">
                    <a16:creationId xmlns:a16="http://schemas.microsoft.com/office/drawing/2014/main" xmlns="" id="{0CE371F0-E0F9-4215-9B9D-6ADA4933A622}"/>
                  </a:ext>
                </a:extLst>
              </p:cNvPr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6" name="iSḷîḓè">
                <a:extLst>
                  <a:ext uri="{FF2B5EF4-FFF2-40B4-BE49-F238E27FC236}">
                    <a16:creationId xmlns:a16="http://schemas.microsoft.com/office/drawing/2014/main" xmlns="" id="{102400DA-E9EF-41E2-B209-25AFA44FFDB0}"/>
                  </a:ext>
                </a:extLst>
              </p:cNvPr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7" name="ï$ḷïḑe">
                <a:extLst>
                  <a:ext uri="{FF2B5EF4-FFF2-40B4-BE49-F238E27FC236}">
                    <a16:creationId xmlns:a16="http://schemas.microsoft.com/office/drawing/2014/main" xmlns="" id="{37C55EAA-8323-414C-B8F5-4A77D2DE2071}"/>
                  </a:ext>
                </a:extLst>
              </p:cNvPr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8" name="îŝlïḋé">
                <a:extLst>
                  <a:ext uri="{FF2B5EF4-FFF2-40B4-BE49-F238E27FC236}">
                    <a16:creationId xmlns:a16="http://schemas.microsoft.com/office/drawing/2014/main" xmlns="" id="{21003457-755A-466E-A1FE-5D697D7ED60C}"/>
                  </a:ext>
                </a:extLst>
              </p:cNvPr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9" name="iŝlîḍê">
                <a:extLst>
                  <a:ext uri="{FF2B5EF4-FFF2-40B4-BE49-F238E27FC236}">
                    <a16:creationId xmlns:a16="http://schemas.microsoft.com/office/drawing/2014/main" xmlns="" id="{A43C080A-9B96-4568-B7A1-1B50481F9ABD}"/>
                  </a:ext>
                </a:extLst>
              </p:cNvPr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0" name="îŝḷíḋê">
                <a:extLst>
                  <a:ext uri="{FF2B5EF4-FFF2-40B4-BE49-F238E27FC236}">
                    <a16:creationId xmlns:a16="http://schemas.microsoft.com/office/drawing/2014/main" xmlns="" id="{C766FECA-C5FC-456D-A759-8C10B017DB1C}"/>
                  </a:ext>
                </a:extLst>
              </p:cNvPr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1" name="îŝḻidê">
                <a:extLst>
                  <a:ext uri="{FF2B5EF4-FFF2-40B4-BE49-F238E27FC236}">
                    <a16:creationId xmlns:a16="http://schemas.microsoft.com/office/drawing/2014/main" xmlns="" id="{32B1D403-1069-48C4-8CCF-148BD848C348}"/>
                  </a:ext>
                </a:extLst>
              </p:cNvPr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2" name="î$lîḑe">
                <a:extLst>
                  <a:ext uri="{FF2B5EF4-FFF2-40B4-BE49-F238E27FC236}">
                    <a16:creationId xmlns:a16="http://schemas.microsoft.com/office/drawing/2014/main" xmlns="" id="{782C1724-5B69-4E8E-8B82-69685019C1D7}"/>
                  </a:ext>
                </a:extLst>
              </p:cNvPr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3" name="íṧļïḓé">
                <a:extLst>
                  <a:ext uri="{FF2B5EF4-FFF2-40B4-BE49-F238E27FC236}">
                    <a16:creationId xmlns:a16="http://schemas.microsoft.com/office/drawing/2014/main" xmlns="" id="{C4B9F21D-0815-4322-B271-D673E3578E43}"/>
                  </a:ext>
                </a:extLst>
              </p:cNvPr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4" name="ïs1ïḓé">
                <a:extLst>
                  <a:ext uri="{FF2B5EF4-FFF2-40B4-BE49-F238E27FC236}">
                    <a16:creationId xmlns:a16="http://schemas.microsoft.com/office/drawing/2014/main" xmlns="" id="{AD220579-32D7-4900-AFD4-09BDC69F8FCB}"/>
                  </a:ext>
                </a:extLst>
              </p:cNvPr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5" name="íṣļide">
                <a:extLst>
                  <a:ext uri="{FF2B5EF4-FFF2-40B4-BE49-F238E27FC236}">
                    <a16:creationId xmlns:a16="http://schemas.microsoft.com/office/drawing/2014/main" xmlns="" id="{7010F1B1-0392-46E4-ADDC-4F65F2F089FF}"/>
                  </a:ext>
                </a:extLst>
              </p:cNvPr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6" name="îṣ1ïḋê">
                <a:extLst>
                  <a:ext uri="{FF2B5EF4-FFF2-40B4-BE49-F238E27FC236}">
                    <a16:creationId xmlns:a16="http://schemas.microsoft.com/office/drawing/2014/main" xmlns="" id="{FECD6ACD-A971-4112-A875-570B6E6ADD29}"/>
                  </a:ext>
                </a:extLst>
              </p:cNvPr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7" name="iṣļíde">
                <a:extLst>
                  <a:ext uri="{FF2B5EF4-FFF2-40B4-BE49-F238E27FC236}">
                    <a16:creationId xmlns:a16="http://schemas.microsoft.com/office/drawing/2014/main" xmlns="" id="{0AA1D41B-129A-45EA-AD88-D6A0BCEAA4FA}"/>
                  </a:ext>
                </a:extLst>
              </p:cNvPr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8" name="íṩ1íḋé">
                <a:extLst>
                  <a:ext uri="{FF2B5EF4-FFF2-40B4-BE49-F238E27FC236}">
                    <a16:creationId xmlns:a16="http://schemas.microsoft.com/office/drawing/2014/main" xmlns="" id="{926261E7-E366-467A-84A5-76338121FF8F}"/>
                  </a:ext>
                </a:extLst>
              </p:cNvPr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9" name="iṥḻiḍe">
                <a:extLst>
                  <a:ext uri="{FF2B5EF4-FFF2-40B4-BE49-F238E27FC236}">
                    <a16:creationId xmlns:a16="http://schemas.microsoft.com/office/drawing/2014/main" xmlns="" id="{B93270D7-CEF4-4828-8209-65750B664690}"/>
                  </a:ext>
                </a:extLst>
              </p:cNvPr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0" name="ïŝ1íḓè">
                <a:extLst>
                  <a:ext uri="{FF2B5EF4-FFF2-40B4-BE49-F238E27FC236}">
                    <a16:creationId xmlns:a16="http://schemas.microsoft.com/office/drawing/2014/main" xmlns="" id="{49B6C369-EEB1-4125-9F64-482003386D9C}"/>
                  </a:ext>
                </a:extLst>
              </p:cNvPr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1" name="íŝlíďe">
                <a:extLst>
                  <a:ext uri="{FF2B5EF4-FFF2-40B4-BE49-F238E27FC236}">
                    <a16:creationId xmlns:a16="http://schemas.microsoft.com/office/drawing/2014/main" xmlns="" id="{1BD1D9AB-BEC8-4225-B9C9-95E944BE09FC}"/>
                  </a:ext>
                </a:extLst>
              </p:cNvPr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2" name="iṡľïḓe">
                <a:extLst>
                  <a:ext uri="{FF2B5EF4-FFF2-40B4-BE49-F238E27FC236}">
                    <a16:creationId xmlns:a16="http://schemas.microsoft.com/office/drawing/2014/main" xmlns="" id="{29A3A089-DC1D-4501-B832-C280AF397733}"/>
                  </a:ext>
                </a:extLst>
              </p:cNvPr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3" name="iṡ1ïḍè">
                <a:extLst>
                  <a:ext uri="{FF2B5EF4-FFF2-40B4-BE49-F238E27FC236}">
                    <a16:creationId xmlns:a16="http://schemas.microsoft.com/office/drawing/2014/main" xmlns="" id="{06E9AD45-68FD-4E99-8588-8E20A34EF015}"/>
                  </a:ext>
                </a:extLst>
              </p:cNvPr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4" name="îsľïďè">
                <a:extLst>
                  <a:ext uri="{FF2B5EF4-FFF2-40B4-BE49-F238E27FC236}">
                    <a16:creationId xmlns:a16="http://schemas.microsoft.com/office/drawing/2014/main" xmlns="" id="{524F6FFE-9631-4F3E-9963-2575E2A030B2}"/>
                  </a:ext>
                </a:extLst>
              </p:cNvPr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5" name="iŝ1ïďé">
                <a:extLst>
                  <a:ext uri="{FF2B5EF4-FFF2-40B4-BE49-F238E27FC236}">
                    <a16:creationId xmlns:a16="http://schemas.microsoft.com/office/drawing/2014/main" xmlns="" id="{1AF9C800-B43C-48F2-9064-0E6511745024}"/>
                  </a:ext>
                </a:extLst>
              </p:cNvPr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6" name="ïṧḻidè">
                <a:extLst>
                  <a:ext uri="{FF2B5EF4-FFF2-40B4-BE49-F238E27FC236}">
                    <a16:creationId xmlns:a16="http://schemas.microsoft.com/office/drawing/2014/main" xmlns="" id="{259379D8-4700-4558-A005-CB1E9C26D51F}"/>
                  </a:ext>
                </a:extLst>
              </p:cNvPr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7" name="ïsļiḋê">
                <a:extLst>
                  <a:ext uri="{FF2B5EF4-FFF2-40B4-BE49-F238E27FC236}">
                    <a16:creationId xmlns:a16="http://schemas.microsoft.com/office/drawing/2014/main" xmlns="" id="{A75BF089-F241-4AF4-82DF-D1935FE18289}"/>
                  </a:ext>
                </a:extLst>
              </p:cNvPr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8" name="íṡḷîde">
                <a:extLst>
                  <a:ext uri="{FF2B5EF4-FFF2-40B4-BE49-F238E27FC236}">
                    <a16:creationId xmlns:a16="http://schemas.microsoft.com/office/drawing/2014/main" xmlns="" id="{5D4239C2-493E-4808-9265-8ADCD96BF9C0}"/>
                  </a:ext>
                </a:extLst>
              </p:cNvPr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9" name="ïSlîďé">
                <a:extLst>
                  <a:ext uri="{FF2B5EF4-FFF2-40B4-BE49-F238E27FC236}">
                    <a16:creationId xmlns:a16="http://schemas.microsoft.com/office/drawing/2014/main" xmlns="" id="{7E775AB7-A62B-409B-8BC9-7624704D2667}"/>
                  </a:ext>
                </a:extLst>
              </p:cNvPr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0" name="iṥḷîde">
                <a:extLst>
                  <a:ext uri="{FF2B5EF4-FFF2-40B4-BE49-F238E27FC236}">
                    <a16:creationId xmlns:a16="http://schemas.microsoft.com/office/drawing/2014/main" xmlns="" id="{3CC8310F-5139-4339-B96D-D4336618ECFB}"/>
                  </a:ext>
                </a:extLst>
              </p:cNvPr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1" name="ïSļïďe">
                <a:extLst>
                  <a:ext uri="{FF2B5EF4-FFF2-40B4-BE49-F238E27FC236}">
                    <a16:creationId xmlns:a16="http://schemas.microsoft.com/office/drawing/2014/main" xmlns="" id="{77370948-AE06-4537-8FCC-F103C0D08DBE}"/>
                  </a:ext>
                </a:extLst>
              </p:cNvPr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2" name="iṧľîďè">
                <a:extLst>
                  <a:ext uri="{FF2B5EF4-FFF2-40B4-BE49-F238E27FC236}">
                    <a16:creationId xmlns:a16="http://schemas.microsoft.com/office/drawing/2014/main" xmlns="" id="{54C8CE48-62EE-409F-ABE7-A67E5A836D1D}"/>
                  </a:ext>
                </a:extLst>
              </p:cNvPr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3" name="îṩḻîḍé">
                <a:extLst>
                  <a:ext uri="{FF2B5EF4-FFF2-40B4-BE49-F238E27FC236}">
                    <a16:creationId xmlns:a16="http://schemas.microsoft.com/office/drawing/2014/main" xmlns="" id="{3CCAF919-8D9B-4919-A8A2-8BAFB51A87F1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4" name="ïṩḷiďê">
                <a:extLst>
                  <a:ext uri="{FF2B5EF4-FFF2-40B4-BE49-F238E27FC236}">
                    <a16:creationId xmlns:a16="http://schemas.microsoft.com/office/drawing/2014/main" xmlns="" id="{8A598723-3F37-4705-B9EF-962241D53D4C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5" name="ísḻídè">
                <a:extLst>
                  <a:ext uri="{FF2B5EF4-FFF2-40B4-BE49-F238E27FC236}">
                    <a16:creationId xmlns:a16="http://schemas.microsoft.com/office/drawing/2014/main" xmlns="" id="{C3411A8C-1AC3-4393-A037-A352320950F1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6" name="îśḻíde">
                <a:extLst>
                  <a:ext uri="{FF2B5EF4-FFF2-40B4-BE49-F238E27FC236}">
                    <a16:creationId xmlns:a16="http://schemas.microsoft.com/office/drawing/2014/main" xmlns="" id="{3E2A2920-3099-4BBC-B140-1481DA43C91B}"/>
                  </a:ext>
                </a:extLst>
              </p:cNvPr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7" name="íṩľîḍe">
                <a:extLst>
                  <a:ext uri="{FF2B5EF4-FFF2-40B4-BE49-F238E27FC236}">
                    <a16:creationId xmlns:a16="http://schemas.microsoft.com/office/drawing/2014/main" xmlns="" id="{21DA9348-62CE-4FE9-BF1A-91291EC55729}"/>
                  </a:ext>
                </a:extLst>
              </p:cNvPr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8" name="îś1ïdè">
                <a:extLst>
                  <a:ext uri="{FF2B5EF4-FFF2-40B4-BE49-F238E27FC236}">
                    <a16:creationId xmlns:a16="http://schemas.microsoft.com/office/drawing/2014/main" xmlns="" id="{0141CE17-4C7E-40A1-9B1B-2205F44850D3}"/>
                  </a:ext>
                </a:extLst>
              </p:cNvPr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9" name="îṥ1íďé">
                <a:extLst>
                  <a:ext uri="{FF2B5EF4-FFF2-40B4-BE49-F238E27FC236}">
                    <a16:creationId xmlns:a16="http://schemas.microsoft.com/office/drawing/2014/main" xmlns="" id="{3A7C68D3-AB86-4427-8090-1F656E2692CB}"/>
                  </a:ext>
                </a:extLst>
              </p:cNvPr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0" name="îṧ1îḍé">
                <a:extLst>
                  <a:ext uri="{FF2B5EF4-FFF2-40B4-BE49-F238E27FC236}">
                    <a16:creationId xmlns:a16="http://schemas.microsoft.com/office/drawing/2014/main" xmlns="" id="{46B43BC6-3197-46EF-9618-B171A9FDAD50}"/>
                  </a:ext>
                </a:extLst>
              </p:cNvPr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1" name="išḷïdé">
                <a:extLst>
                  <a:ext uri="{FF2B5EF4-FFF2-40B4-BE49-F238E27FC236}">
                    <a16:creationId xmlns:a16="http://schemas.microsoft.com/office/drawing/2014/main" xmlns="" id="{456C14FE-E855-442B-BD8C-32C49A75672D}"/>
                  </a:ext>
                </a:extLst>
              </p:cNvPr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2" name="íṩlîḋe">
                <a:extLst>
                  <a:ext uri="{FF2B5EF4-FFF2-40B4-BE49-F238E27FC236}">
                    <a16:creationId xmlns:a16="http://schemas.microsoft.com/office/drawing/2014/main" xmlns="" id="{70D795C1-CF3E-4031-8367-F5B3D3F04455}"/>
                  </a:ext>
                </a:extLst>
              </p:cNvPr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3" name="is1îḍé">
                <a:extLst>
                  <a:ext uri="{FF2B5EF4-FFF2-40B4-BE49-F238E27FC236}">
                    <a16:creationId xmlns:a16="http://schemas.microsoft.com/office/drawing/2014/main" xmlns="" id="{C6922B8D-990D-4D5B-B764-63921F71B55B}"/>
                  </a:ext>
                </a:extLst>
              </p:cNvPr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4" name="ïṩ1îḑé">
                <a:extLst>
                  <a:ext uri="{FF2B5EF4-FFF2-40B4-BE49-F238E27FC236}">
                    <a16:creationId xmlns:a16="http://schemas.microsoft.com/office/drawing/2014/main" xmlns="" id="{2B0F1928-5DEA-4AAD-9525-B7817E35DDEA}"/>
                  </a:ext>
                </a:extLst>
              </p:cNvPr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5" name="íślíḓè">
                <a:extLst>
                  <a:ext uri="{FF2B5EF4-FFF2-40B4-BE49-F238E27FC236}">
                    <a16:creationId xmlns:a16="http://schemas.microsoft.com/office/drawing/2014/main" xmlns="" id="{9D00C820-08A8-4365-A1C0-716A25CAEF80}"/>
                  </a:ext>
                </a:extLst>
              </p:cNvPr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6" name="iŝḻïḑé">
                <a:extLst>
                  <a:ext uri="{FF2B5EF4-FFF2-40B4-BE49-F238E27FC236}">
                    <a16:creationId xmlns:a16="http://schemas.microsoft.com/office/drawing/2014/main" xmlns="" id="{4169B5D2-37EF-473B-8B72-6AB7DA7DE473}"/>
                  </a:ext>
                </a:extLst>
              </p:cNvPr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7" name="íṧ1íḑé">
                <a:extLst>
                  <a:ext uri="{FF2B5EF4-FFF2-40B4-BE49-F238E27FC236}">
                    <a16:creationId xmlns:a16="http://schemas.microsoft.com/office/drawing/2014/main" xmlns="" id="{FDA0423E-D69E-4932-AE6C-A585520F66EE}"/>
                  </a:ext>
                </a:extLst>
              </p:cNvPr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8" name="isľïḋê">
                <a:extLst>
                  <a:ext uri="{FF2B5EF4-FFF2-40B4-BE49-F238E27FC236}">
                    <a16:creationId xmlns:a16="http://schemas.microsoft.com/office/drawing/2014/main" xmlns="" id="{79C9F4D9-DEF5-467B-B1AB-4768C2559E45}"/>
                  </a:ext>
                </a:extLst>
              </p:cNvPr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9" name="îSľíďe">
                <a:extLst>
                  <a:ext uri="{FF2B5EF4-FFF2-40B4-BE49-F238E27FC236}">
                    <a16:creationId xmlns:a16="http://schemas.microsoft.com/office/drawing/2014/main" xmlns="" id="{93E3A136-D869-4E69-BA24-425CB645DC5F}"/>
                  </a:ext>
                </a:extLst>
              </p:cNvPr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0" name="îṣliḍê">
                <a:extLst>
                  <a:ext uri="{FF2B5EF4-FFF2-40B4-BE49-F238E27FC236}">
                    <a16:creationId xmlns:a16="http://schemas.microsoft.com/office/drawing/2014/main" xmlns="" id="{D4BA89D9-4C6A-4CA1-AA7E-39D82A7374DD}"/>
                  </a:ext>
                </a:extLst>
              </p:cNvPr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1" name="ísļiḍè">
                <a:extLst>
                  <a:ext uri="{FF2B5EF4-FFF2-40B4-BE49-F238E27FC236}">
                    <a16:creationId xmlns:a16="http://schemas.microsoft.com/office/drawing/2014/main" xmlns="" id="{2E14DD73-C254-4F8E-B1AA-AEE48A1DE978}"/>
                  </a:ext>
                </a:extLst>
              </p:cNvPr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2" name="iśļídé">
                <a:extLst>
                  <a:ext uri="{FF2B5EF4-FFF2-40B4-BE49-F238E27FC236}">
                    <a16:creationId xmlns:a16="http://schemas.microsoft.com/office/drawing/2014/main" xmlns="" id="{42A662D4-CB1B-424D-93A4-B618BADEA82F}"/>
                  </a:ext>
                </a:extLst>
              </p:cNvPr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3" name="îṡḻîḍé">
                <a:extLst>
                  <a:ext uri="{FF2B5EF4-FFF2-40B4-BE49-F238E27FC236}">
                    <a16:creationId xmlns:a16="http://schemas.microsoft.com/office/drawing/2014/main" xmlns="" id="{81972DD9-CE65-427F-9C52-B23118339CA4}"/>
                  </a:ext>
                </a:extLst>
              </p:cNvPr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4" name="íṩ1íḓé">
                <a:extLst>
                  <a:ext uri="{FF2B5EF4-FFF2-40B4-BE49-F238E27FC236}">
                    <a16:creationId xmlns:a16="http://schemas.microsoft.com/office/drawing/2014/main" xmlns="" id="{FD6D4967-B633-47F7-A27D-31B05D8C29FC}"/>
                  </a:ext>
                </a:extLst>
              </p:cNvPr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5" name="ïṧḻïḋê">
                <a:extLst>
                  <a:ext uri="{FF2B5EF4-FFF2-40B4-BE49-F238E27FC236}">
                    <a16:creationId xmlns:a16="http://schemas.microsoft.com/office/drawing/2014/main" xmlns="" id="{D2978979-69EB-4B94-B2D4-60BC7A1AA783}"/>
                  </a:ext>
                </a:extLst>
              </p:cNvPr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6" name="íṡľíďè">
                <a:extLst>
                  <a:ext uri="{FF2B5EF4-FFF2-40B4-BE49-F238E27FC236}">
                    <a16:creationId xmlns:a16="http://schemas.microsoft.com/office/drawing/2014/main" xmlns="" id="{3770298F-48E4-4B9B-91BA-FAC9DAB5F490}"/>
                  </a:ext>
                </a:extLst>
              </p:cNvPr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7" name="ïSļïďê">
                <a:extLst>
                  <a:ext uri="{FF2B5EF4-FFF2-40B4-BE49-F238E27FC236}">
                    <a16:creationId xmlns:a16="http://schemas.microsoft.com/office/drawing/2014/main" xmlns="" id="{5274699B-6C03-466C-9C84-75BD57EDD0F3}"/>
                  </a:ext>
                </a:extLst>
              </p:cNvPr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8" name="ís1ïḓè">
                <a:extLst>
                  <a:ext uri="{FF2B5EF4-FFF2-40B4-BE49-F238E27FC236}">
                    <a16:creationId xmlns:a16="http://schemas.microsoft.com/office/drawing/2014/main" xmlns="" id="{F48D4C85-B92C-446D-9269-1C2D9E33B346}"/>
                  </a:ext>
                </a:extLst>
              </p:cNvPr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9" name="iS1îďê">
                <a:extLst>
                  <a:ext uri="{FF2B5EF4-FFF2-40B4-BE49-F238E27FC236}">
                    <a16:creationId xmlns:a16="http://schemas.microsoft.com/office/drawing/2014/main" xmlns="" id="{1BC79614-2AA2-42A0-BABF-13466995FB21}"/>
                  </a:ext>
                </a:extLst>
              </p:cNvPr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0" name="ïšľïdé">
                <a:extLst>
                  <a:ext uri="{FF2B5EF4-FFF2-40B4-BE49-F238E27FC236}">
                    <a16:creationId xmlns:a16="http://schemas.microsoft.com/office/drawing/2014/main" xmlns="" id="{6ABE678E-F2A3-4926-9165-9F1572470D8B}"/>
                  </a:ext>
                </a:extLst>
              </p:cNvPr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1" name="îs1îdé">
                <a:extLst>
                  <a:ext uri="{FF2B5EF4-FFF2-40B4-BE49-F238E27FC236}">
                    <a16:creationId xmlns:a16="http://schemas.microsoft.com/office/drawing/2014/main" xmlns="" id="{10A99DC4-13B9-45F8-ABD7-86ED9BB0E2F1}"/>
                  </a:ext>
                </a:extLst>
              </p:cNvPr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2" name="iśľîḑè">
                <a:extLst>
                  <a:ext uri="{FF2B5EF4-FFF2-40B4-BE49-F238E27FC236}">
                    <a16:creationId xmlns:a16="http://schemas.microsoft.com/office/drawing/2014/main" xmlns="" id="{5E9EE90E-DE68-47FA-8F84-7776C47D4D15}"/>
                  </a:ext>
                </a:extLst>
              </p:cNvPr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3" name="ïṡļidé">
                <a:extLst>
                  <a:ext uri="{FF2B5EF4-FFF2-40B4-BE49-F238E27FC236}">
                    <a16:creationId xmlns:a16="http://schemas.microsoft.com/office/drawing/2014/main" xmlns="" id="{83B3E9E4-6AE1-474F-BC06-40B902214717}"/>
                  </a:ext>
                </a:extLst>
              </p:cNvPr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4" name="îš1íďe">
                <a:extLst>
                  <a:ext uri="{FF2B5EF4-FFF2-40B4-BE49-F238E27FC236}">
                    <a16:creationId xmlns:a16="http://schemas.microsoft.com/office/drawing/2014/main" xmlns="" id="{065BCE1A-CEEC-425B-8F97-0B36F3075AF1}"/>
                  </a:ext>
                </a:extLst>
              </p:cNvPr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5" name="ïŝļíḍe">
                <a:extLst>
                  <a:ext uri="{FF2B5EF4-FFF2-40B4-BE49-F238E27FC236}">
                    <a16:creationId xmlns:a16="http://schemas.microsoft.com/office/drawing/2014/main" xmlns="" id="{58FEF75E-B4D6-4A36-8255-80E8A702BC23}"/>
                  </a:ext>
                </a:extLst>
              </p:cNvPr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6" name="ïşḻïḋê">
                <a:extLst>
                  <a:ext uri="{FF2B5EF4-FFF2-40B4-BE49-F238E27FC236}">
                    <a16:creationId xmlns:a16="http://schemas.microsoft.com/office/drawing/2014/main" xmlns="" id="{E10A7C83-D1C2-44BC-AB34-0E80802925A4}"/>
                  </a:ext>
                </a:extLst>
              </p:cNvPr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7" name="ïŝ1íḓè">
                <a:extLst>
                  <a:ext uri="{FF2B5EF4-FFF2-40B4-BE49-F238E27FC236}">
                    <a16:creationId xmlns:a16="http://schemas.microsoft.com/office/drawing/2014/main" xmlns="" id="{B5D6D782-94B4-418F-8D5A-6E7A5BFAB9EF}"/>
                  </a:ext>
                </a:extLst>
              </p:cNvPr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8" name="iṩľîḑè">
                <a:extLst>
                  <a:ext uri="{FF2B5EF4-FFF2-40B4-BE49-F238E27FC236}">
                    <a16:creationId xmlns:a16="http://schemas.microsoft.com/office/drawing/2014/main" xmlns="" id="{F9962523-92C9-4A94-8BF0-4F497C4673E4}"/>
                  </a:ext>
                </a:extLst>
              </p:cNvPr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9" name="íŝḷïḋè">
                <a:extLst>
                  <a:ext uri="{FF2B5EF4-FFF2-40B4-BE49-F238E27FC236}">
                    <a16:creationId xmlns:a16="http://schemas.microsoft.com/office/drawing/2014/main" xmlns="" id="{46407321-8530-4B35-B12A-8D9B0C57142F}"/>
                  </a:ext>
                </a:extLst>
              </p:cNvPr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0" name="î$lïḓè">
                <a:extLst>
                  <a:ext uri="{FF2B5EF4-FFF2-40B4-BE49-F238E27FC236}">
                    <a16:creationId xmlns:a16="http://schemas.microsoft.com/office/drawing/2014/main" xmlns="" id="{7E678E22-BFD5-416D-87A2-858419CAAC06}"/>
                  </a:ext>
                </a:extLst>
              </p:cNvPr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1" name="iŝḻíḑé">
                <a:extLst>
                  <a:ext uri="{FF2B5EF4-FFF2-40B4-BE49-F238E27FC236}">
                    <a16:creationId xmlns:a16="http://schemas.microsoft.com/office/drawing/2014/main" xmlns="" id="{D1B4CAC0-D17E-4111-A0F1-56C488F64077}"/>
                  </a:ext>
                </a:extLst>
              </p:cNvPr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2" name="îs1ïdè">
                <a:extLst>
                  <a:ext uri="{FF2B5EF4-FFF2-40B4-BE49-F238E27FC236}">
                    <a16:creationId xmlns:a16="http://schemas.microsoft.com/office/drawing/2014/main" xmlns="" id="{03C0060F-7753-47F6-B73D-F5BF3F6F57A6}"/>
                  </a:ext>
                </a:extLst>
              </p:cNvPr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3" name="îś1îḍè">
                <a:extLst>
                  <a:ext uri="{FF2B5EF4-FFF2-40B4-BE49-F238E27FC236}">
                    <a16:creationId xmlns:a16="http://schemas.microsoft.com/office/drawing/2014/main" xmlns="" id="{225DECCC-89E6-4DE1-96B7-5858E8B935C9}"/>
                  </a:ext>
                </a:extLst>
              </p:cNvPr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4" name="î$1idé">
                <a:extLst>
                  <a:ext uri="{FF2B5EF4-FFF2-40B4-BE49-F238E27FC236}">
                    <a16:creationId xmlns:a16="http://schemas.microsoft.com/office/drawing/2014/main" xmlns="" id="{DAEB7026-28B7-4A02-B04F-D326B899A8FE}"/>
                  </a:ext>
                </a:extLst>
              </p:cNvPr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5" name="ísḷîḋe">
                <a:extLst>
                  <a:ext uri="{FF2B5EF4-FFF2-40B4-BE49-F238E27FC236}">
                    <a16:creationId xmlns:a16="http://schemas.microsoft.com/office/drawing/2014/main" xmlns="" id="{A356DD6C-A92E-4F87-9DB1-DD6AE9F4FF23}"/>
                  </a:ext>
                </a:extLst>
              </p:cNvPr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6" name="îšḻîḋe">
                <a:extLst>
                  <a:ext uri="{FF2B5EF4-FFF2-40B4-BE49-F238E27FC236}">
                    <a16:creationId xmlns:a16="http://schemas.microsoft.com/office/drawing/2014/main" xmlns="" id="{8CFA6F81-3917-49BF-B434-DB82FBBDDDC5}"/>
                  </a:ext>
                </a:extLst>
              </p:cNvPr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7" name="îŝḻïdé">
                <a:extLst>
                  <a:ext uri="{FF2B5EF4-FFF2-40B4-BE49-F238E27FC236}">
                    <a16:creationId xmlns:a16="http://schemas.microsoft.com/office/drawing/2014/main" xmlns="" id="{E56220A9-8DB5-452A-80E4-B06E08FECF0B}"/>
                  </a:ext>
                </a:extLst>
              </p:cNvPr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8" name="íṥļíḍê">
                <a:extLst>
                  <a:ext uri="{FF2B5EF4-FFF2-40B4-BE49-F238E27FC236}">
                    <a16:creationId xmlns:a16="http://schemas.microsoft.com/office/drawing/2014/main" xmlns="" id="{43D2725F-4F5B-4AD9-8848-28EB3CE6FD0A}"/>
                  </a:ext>
                </a:extLst>
              </p:cNvPr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9" name="iSḷïḍé">
                <a:extLst>
                  <a:ext uri="{FF2B5EF4-FFF2-40B4-BE49-F238E27FC236}">
                    <a16:creationId xmlns:a16="http://schemas.microsoft.com/office/drawing/2014/main" xmlns="" id="{B598F271-747B-42E0-A7CA-5F9DA0A561AF}"/>
                  </a:ext>
                </a:extLst>
              </p:cNvPr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0" name="ísļiďè">
                <a:extLst>
                  <a:ext uri="{FF2B5EF4-FFF2-40B4-BE49-F238E27FC236}">
                    <a16:creationId xmlns:a16="http://schemas.microsoft.com/office/drawing/2014/main" xmlns="" id="{C0E5F3B4-775F-45B6-B806-D80BDE56F02C}"/>
                  </a:ext>
                </a:extLst>
              </p:cNvPr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1" name="ïşḻïḋe">
                <a:extLst>
                  <a:ext uri="{FF2B5EF4-FFF2-40B4-BE49-F238E27FC236}">
                    <a16:creationId xmlns:a16="http://schemas.microsoft.com/office/drawing/2014/main" xmlns="" id="{736E4F4A-14C6-47FE-A17F-DA1C45318E8E}"/>
                  </a:ext>
                </a:extLst>
              </p:cNvPr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2" name="îš1ïdé">
                <a:extLst>
                  <a:ext uri="{FF2B5EF4-FFF2-40B4-BE49-F238E27FC236}">
                    <a16:creationId xmlns:a16="http://schemas.microsoft.com/office/drawing/2014/main" xmlns="" id="{157D7811-10E9-4ECC-9C5B-9530E3446C07}"/>
                  </a:ext>
                </a:extLst>
              </p:cNvPr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3" name="îŝ1îḑè">
                <a:extLst>
                  <a:ext uri="{FF2B5EF4-FFF2-40B4-BE49-F238E27FC236}">
                    <a16:creationId xmlns:a16="http://schemas.microsoft.com/office/drawing/2014/main" xmlns="" id="{09427EA4-CE62-4D8A-85A7-BA9DACA0778F}"/>
                  </a:ext>
                </a:extLst>
              </p:cNvPr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4" name="iSḷïḍe">
                <a:extLst>
                  <a:ext uri="{FF2B5EF4-FFF2-40B4-BE49-F238E27FC236}">
                    <a16:creationId xmlns:a16="http://schemas.microsoft.com/office/drawing/2014/main" xmlns="" id="{1A733A60-7909-4FCE-B366-282FF79EA040}"/>
                  </a:ext>
                </a:extLst>
              </p:cNvPr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5" name="íṧļíḍe">
                <a:extLst>
                  <a:ext uri="{FF2B5EF4-FFF2-40B4-BE49-F238E27FC236}">
                    <a16:creationId xmlns:a16="http://schemas.microsoft.com/office/drawing/2014/main" xmlns="" id="{0D4802C6-EA42-42E9-BD82-81E582D4A6F6}"/>
                  </a:ext>
                </a:extLst>
              </p:cNvPr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6" name="íṩḷíde">
                <a:extLst>
                  <a:ext uri="{FF2B5EF4-FFF2-40B4-BE49-F238E27FC236}">
                    <a16:creationId xmlns:a16="http://schemas.microsoft.com/office/drawing/2014/main" xmlns="" id="{CBAF8173-4ADF-4225-A58B-42D3C458EB9F}"/>
                  </a:ext>
                </a:extLst>
              </p:cNvPr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7" name="îṡlíḓè">
                <a:extLst>
                  <a:ext uri="{FF2B5EF4-FFF2-40B4-BE49-F238E27FC236}">
                    <a16:creationId xmlns:a16="http://schemas.microsoft.com/office/drawing/2014/main" xmlns="" id="{3DCED8C4-D745-4FFF-96E2-EF0571D7C021}"/>
                  </a:ext>
                </a:extLst>
              </p:cNvPr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8" name="ï$1iḋé">
                <a:extLst>
                  <a:ext uri="{FF2B5EF4-FFF2-40B4-BE49-F238E27FC236}">
                    <a16:creationId xmlns:a16="http://schemas.microsoft.com/office/drawing/2014/main" xmlns="" id="{69790B03-5EDA-4F87-BD1C-A52C7380E860}"/>
                  </a:ext>
                </a:extLst>
              </p:cNvPr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9" name="îŝľiďê">
                <a:extLst>
                  <a:ext uri="{FF2B5EF4-FFF2-40B4-BE49-F238E27FC236}">
                    <a16:creationId xmlns:a16="http://schemas.microsoft.com/office/drawing/2014/main" xmlns="" id="{E11DE031-50A0-4CAC-8468-1EDD6A215D78}"/>
                  </a:ext>
                </a:extLst>
              </p:cNvPr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0" name="îSļïḑé">
                <a:extLst>
                  <a:ext uri="{FF2B5EF4-FFF2-40B4-BE49-F238E27FC236}">
                    <a16:creationId xmlns:a16="http://schemas.microsoft.com/office/drawing/2014/main" xmlns="" id="{DB63E0E6-7980-437D-AF0F-DB2242818CBA}"/>
                  </a:ext>
                </a:extLst>
              </p:cNvPr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1" name="î$ľïḑé">
                <a:extLst>
                  <a:ext uri="{FF2B5EF4-FFF2-40B4-BE49-F238E27FC236}">
                    <a16:creationId xmlns:a16="http://schemas.microsoft.com/office/drawing/2014/main" xmlns="" id="{F617349C-14E2-4312-90CE-DD3339908583}"/>
                  </a:ext>
                </a:extLst>
              </p:cNvPr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2" name="ïsḷïďè">
                <a:extLst>
                  <a:ext uri="{FF2B5EF4-FFF2-40B4-BE49-F238E27FC236}">
                    <a16:creationId xmlns:a16="http://schemas.microsoft.com/office/drawing/2014/main" xmlns="" id="{C29B2ECB-5727-4121-9574-F42E1310A845}"/>
                  </a:ext>
                </a:extLst>
              </p:cNvPr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3" name="iṧlíďe">
                <a:extLst>
                  <a:ext uri="{FF2B5EF4-FFF2-40B4-BE49-F238E27FC236}">
                    <a16:creationId xmlns:a16="http://schemas.microsoft.com/office/drawing/2014/main" xmlns="" id="{C744FD91-575D-4F28-9CB6-221C98463533}"/>
                  </a:ext>
                </a:extLst>
              </p:cNvPr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4" name="iśļïďé">
                <a:extLst>
                  <a:ext uri="{FF2B5EF4-FFF2-40B4-BE49-F238E27FC236}">
                    <a16:creationId xmlns:a16="http://schemas.microsoft.com/office/drawing/2014/main" xmlns="" id="{7896315A-65B4-4D2A-A8F5-F66DD9904D66}"/>
                  </a:ext>
                </a:extLst>
              </p:cNvPr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5" name="îśľïḓê">
                <a:extLst>
                  <a:ext uri="{FF2B5EF4-FFF2-40B4-BE49-F238E27FC236}">
                    <a16:creationId xmlns:a16="http://schemas.microsoft.com/office/drawing/2014/main" xmlns="" id="{F443C125-0290-49B0-986E-D2355BBD85B9}"/>
                  </a:ext>
                </a:extLst>
              </p:cNvPr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6" name="îšḷïḑé">
                <a:extLst>
                  <a:ext uri="{FF2B5EF4-FFF2-40B4-BE49-F238E27FC236}">
                    <a16:creationId xmlns:a16="http://schemas.microsoft.com/office/drawing/2014/main" xmlns="" id="{A62412C8-D544-4EE4-86F9-0B02DEB24BE3}"/>
                  </a:ext>
                </a:extLst>
              </p:cNvPr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işḷîde">
                <a:extLst>
                  <a:ext uri="{FF2B5EF4-FFF2-40B4-BE49-F238E27FC236}">
                    <a16:creationId xmlns:a16="http://schemas.microsoft.com/office/drawing/2014/main" xmlns="" id="{5A849130-A519-40DB-B551-F3321EB8AF82}"/>
                  </a:ext>
                </a:extLst>
              </p:cNvPr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ïṥḷiďe">
                <a:extLst>
                  <a:ext uri="{FF2B5EF4-FFF2-40B4-BE49-F238E27FC236}">
                    <a16:creationId xmlns:a16="http://schemas.microsoft.com/office/drawing/2014/main" xmlns="" id="{093F2186-B8EC-4510-96BB-7120E5B0DD65}"/>
                  </a:ext>
                </a:extLst>
              </p:cNvPr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îṩ1íḓè">
                <a:extLst>
                  <a:ext uri="{FF2B5EF4-FFF2-40B4-BE49-F238E27FC236}">
                    <a16:creationId xmlns:a16="http://schemas.microsoft.com/office/drawing/2014/main" xmlns="" id="{83D71D57-0942-4ECD-926E-0C31DF534DC1}"/>
                  </a:ext>
                </a:extLst>
              </p:cNvPr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ïṧľîḋè">
                <a:extLst>
                  <a:ext uri="{FF2B5EF4-FFF2-40B4-BE49-F238E27FC236}">
                    <a16:creationId xmlns:a16="http://schemas.microsoft.com/office/drawing/2014/main" xmlns="" id="{6DB5A32B-FD49-4208-B566-BBA31B33ABF0}"/>
                  </a:ext>
                </a:extLst>
              </p:cNvPr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i$ľîḍe">
                <a:extLst>
                  <a:ext uri="{FF2B5EF4-FFF2-40B4-BE49-F238E27FC236}">
                    <a16:creationId xmlns:a16="http://schemas.microsoft.com/office/drawing/2014/main" xmlns="" id="{4D75E9A5-95A6-4AD9-88F4-7B94700B990D}"/>
                  </a:ext>
                </a:extLst>
              </p:cNvPr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îṩ1îḋe">
                <a:extLst>
                  <a:ext uri="{FF2B5EF4-FFF2-40B4-BE49-F238E27FC236}">
                    <a16:creationId xmlns:a16="http://schemas.microsoft.com/office/drawing/2014/main" xmlns="" id="{D8090714-9B85-4B89-AB30-F7E38FBE5080}"/>
                  </a:ext>
                </a:extLst>
              </p:cNvPr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íṥlíďè">
                <a:extLst>
                  <a:ext uri="{FF2B5EF4-FFF2-40B4-BE49-F238E27FC236}">
                    <a16:creationId xmlns:a16="http://schemas.microsoft.com/office/drawing/2014/main" xmlns="" id="{94C08436-353A-4F65-AE2B-64AB228B5C09}"/>
                  </a:ext>
                </a:extLst>
              </p:cNvPr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iṣlíḋè">
                <a:extLst>
                  <a:ext uri="{FF2B5EF4-FFF2-40B4-BE49-F238E27FC236}">
                    <a16:creationId xmlns:a16="http://schemas.microsoft.com/office/drawing/2014/main" xmlns="" id="{45BB9E8C-5A12-40BC-9D66-14C26D649335}"/>
                  </a:ext>
                </a:extLst>
              </p:cNvPr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ï$líḓê">
                <a:extLst>
                  <a:ext uri="{FF2B5EF4-FFF2-40B4-BE49-F238E27FC236}">
                    <a16:creationId xmlns:a16="http://schemas.microsoft.com/office/drawing/2014/main" xmlns="" id="{30B0C55A-3415-4B7D-B20C-AC6B1421C16C}"/>
                  </a:ext>
                </a:extLst>
              </p:cNvPr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iśḷíḍê">
                <a:extLst>
                  <a:ext uri="{FF2B5EF4-FFF2-40B4-BE49-F238E27FC236}">
                    <a16:creationId xmlns:a16="http://schemas.microsoft.com/office/drawing/2014/main" xmlns="" id="{371A4020-B116-4330-AD5C-83DB0389F619}"/>
                  </a:ext>
                </a:extLst>
              </p:cNvPr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ï$1îḑé">
                <a:extLst>
                  <a:ext uri="{FF2B5EF4-FFF2-40B4-BE49-F238E27FC236}">
                    <a16:creationId xmlns:a16="http://schemas.microsoft.com/office/drawing/2014/main" xmlns="" id="{3987288D-5E21-4F39-A9F6-064F1C3E7BAA}"/>
                  </a:ext>
                </a:extLst>
              </p:cNvPr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išliďe">
                <a:extLst>
                  <a:ext uri="{FF2B5EF4-FFF2-40B4-BE49-F238E27FC236}">
                    <a16:creationId xmlns:a16="http://schemas.microsoft.com/office/drawing/2014/main" xmlns="" id="{B44996AF-F390-4C9E-B8C4-008E9390261A}"/>
                  </a:ext>
                </a:extLst>
              </p:cNvPr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iṥḷiḓé">
                <a:extLst>
                  <a:ext uri="{FF2B5EF4-FFF2-40B4-BE49-F238E27FC236}">
                    <a16:creationId xmlns:a16="http://schemas.microsoft.com/office/drawing/2014/main" xmlns="" id="{BFB76732-FF0B-4E18-BDC0-94AFE3944322}"/>
                  </a:ext>
                </a:extLst>
              </p:cNvPr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ïṧḻiḓè">
                <a:extLst>
                  <a:ext uri="{FF2B5EF4-FFF2-40B4-BE49-F238E27FC236}">
                    <a16:creationId xmlns:a16="http://schemas.microsoft.com/office/drawing/2014/main" xmlns="" id="{94139F24-DD37-46EF-B06D-C98FE29A6261}"/>
                  </a:ext>
                </a:extLst>
              </p:cNvPr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ïsļíḑê">
                <a:extLst>
                  <a:ext uri="{FF2B5EF4-FFF2-40B4-BE49-F238E27FC236}">
                    <a16:creationId xmlns:a16="http://schemas.microsoft.com/office/drawing/2014/main" xmlns="" id="{80069B18-D27A-4F67-821E-F9D4EAB06947}"/>
                  </a:ext>
                </a:extLst>
              </p:cNvPr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iş1íḑê">
                <a:extLst>
                  <a:ext uri="{FF2B5EF4-FFF2-40B4-BE49-F238E27FC236}">
                    <a16:creationId xmlns:a16="http://schemas.microsoft.com/office/drawing/2014/main" xmlns="" id="{01713A3D-9C58-4EF5-9D74-06FBE4B733DF}"/>
                  </a:ext>
                </a:extLst>
              </p:cNvPr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íṡḻïḋè">
                <a:extLst>
                  <a:ext uri="{FF2B5EF4-FFF2-40B4-BE49-F238E27FC236}">
                    <a16:creationId xmlns:a16="http://schemas.microsoft.com/office/drawing/2014/main" xmlns="" id="{5AFECDC6-0746-4B21-8623-15DB6D55B072}"/>
                  </a:ext>
                </a:extLst>
              </p:cNvPr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išliḋè">
                <a:extLst>
                  <a:ext uri="{FF2B5EF4-FFF2-40B4-BE49-F238E27FC236}">
                    <a16:creationId xmlns:a16="http://schemas.microsoft.com/office/drawing/2014/main" xmlns="" id="{5204A2A3-A0A8-4061-BCD1-55717F6EC090}"/>
                  </a:ext>
                </a:extLst>
              </p:cNvPr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i$ļiḑé">
                <a:extLst>
                  <a:ext uri="{FF2B5EF4-FFF2-40B4-BE49-F238E27FC236}">
                    <a16:creationId xmlns:a16="http://schemas.microsoft.com/office/drawing/2014/main" xmlns="" id="{856788C3-0D05-4AAD-B244-75943D10CFF5}"/>
                  </a:ext>
                </a:extLst>
              </p:cNvPr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ïṣľïḓè">
                <a:extLst>
                  <a:ext uri="{FF2B5EF4-FFF2-40B4-BE49-F238E27FC236}">
                    <a16:creationId xmlns:a16="http://schemas.microsoft.com/office/drawing/2014/main" xmlns="" id="{FC48CCD5-E3DD-4CE2-9693-7169387EC02E}"/>
                  </a:ext>
                </a:extLst>
              </p:cNvPr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ïṧľíḓê">
                <a:extLst>
                  <a:ext uri="{FF2B5EF4-FFF2-40B4-BE49-F238E27FC236}">
                    <a16:creationId xmlns:a16="http://schemas.microsoft.com/office/drawing/2014/main" xmlns="" id="{D6017C34-79AD-4E5D-8112-7D9A59B3AC10}"/>
                  </a:ext>
                </a:extLst>
              </p:cNvPr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iṧḻïḓè">
                <a:extLst>
                  <a:ext uri="{FF2B5EF4-FFF2-40B4-BE49-F238E27FC236}">
                    <a16:creationId xmlns:a16="http://schemas.microsoft.com/office/drawing/2014/main" xmlns="" id="{15978A1E-91C0-446B-B47E-8943553E8C77}"/>
                  </a:ext>
                </a:extLst>
              </p:cNvPr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î$ļîdê">
                <a:extLst>
                  <a:ext uri="{FF2B5EF4-FFF2-40B4-BE49-F238E27FC236}">
                    <a16:creationId xmlns:a16="http://schemas.microsoft.com/office/drawing/2014/main" xmlns="" id="{EEDBCC26-A232-47B8-809F-F7CC2E42A08B}"/>
                  </a:ext>
                </a:extLst>
              </p:cNvPr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iṧḻíḋè">
                <a:extLst>
                  <a:ext uri="{FF2B5EF4-FFF2-40B4-BE49-F238E27FC236}">
                    <a16:creationId xmlns:a16="http://schemas.microsoft.com/office/drawing/2014/main" xmlns="" id="{9F68F23A-358C-4E65-A0DF-415ACD595B48}"/>
                  </a:ext>
                </a:extLst>
              </p:cNvPr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íSľíḍê">
                <a:extLst>
                  <a:ext uri="{FF2B5EF4-FFF2-40B4-BE49-F238E27FC236}">
                    <a16:creationId xmlns:a16="http://schemas.microsoft.com/office/drawing/2014/main" xmlns="" id="{AACF0197-8130-4580-BF57-43B36880A138}"/>
                  </a:ext>
                </a:extLst>
              </p:cNvPr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íṩļíďè">
                <a:extLst>
                  <a:ext uri="{FF2B5EF4-FFF2-40B4-BE49-F238E27FC236}">
                    <a16:creationId xmlns:a16="http://schemas.microsoft.com/office/drawing/2014/main" xmlns="" id="{39EB7C3E-4C82-4FDA-A5D7-85095DCC56C3}"/>
                  </a:ext>
                </a:extLst>
              </p:cNvPr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ïṧ1ídè">
                <a:extLst>
                  <a:ext uri="{FF2B5EF4-FFF2-40B4-BE49-F238E27FC236}">
                    <a16:creationId xmlns:a16="http://schemas.microsoft.com/office/drawing/2014/main" xmlns="" id="{A6584572-0230-4BB0-A582-4EE7DED4F63A}"/>
                  </a:ext>
                </a:extLst>
              </p:cNvPr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íSľiḑè">
                <a:extLst>
                  <a:ext uri="{FF2B5EF4-FFF2-40B4-BE49-F238E27FC236}">
                    <a16:creationId xmlns:a16="http://schemas.microsoft.com/office/drawing/2014/main" xmlns="" id="{5D381B1E-9473-4276-BD9F-3C4F05954DA6}"/>
                  </a:ext>
                </a:extLst>
              </p:cNvPr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i$ļíḓe">
                <a:extLst>
                  <a:ext uri="{FF2B5EF4-FFF2-40B4-BE49-F238E27FC236}">
                    <a16:creationId xmlns:a16="http://schemas.microsoft.com/office/drawing/2014/main" xmlns="" id="{2CA77DAE-6F29-4191-8BB9-CF95B6C87E8B}"/>
                  </a:ext>
                </a:extLst>
              </p:cNvPr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îṥļiďé">
                <a:extLst>
                  <a:ext uri="{FF2B5EF4-FFF2-40B4-BE49-F238E27FC236}">
                    <a16:creationId xmlns:a16="http://schemas.microsoft.com/office/drawing/2014/main" xmlns="" id="{61882F4F-63AC-4685-ABC6-BAFE179D93A8}"/>
                  </a:ext>
                </a:extLst>
              </p:cNvPr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íṣľïḑè">
                <a:extLst>
                  <a:ext uri="{FF2B5EF4-FFF2-40B4-BE49-F238E27FC236}">
                    <a16:creationId xmlns:a16="http://schemas.microsoft.com/office/drawing/2014/main" xmlns="" id="{FEA38CD1-AD8F-496A-A17D-9900110C23DA}"/>
                  </a:ext>
                </a:extLst>
              </p:cNvPr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8" name="ïsľiḓè">
                <a:extLst>
                  <a:ext uri="{FF2B5EF4-FFF2-40B4-BE49-F238E27FC236}">
                    <a16:creationId xmlns:a16="http://schemas.microsoft.com/office/drawing/2014/main" xmlns="" id="{A2E134AD-B84E-43E9-8940-4FB68181B22F}"/>
                  </a:ext>
                </a:extLst>
              </p:cNvPr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ïŝḷíde">
                <a:extLst>
                  <a:ext uri="{FF2B5EF4-FFF2-40B4-BE49-F238E27FC236}">
                    <a16:creationId xmlns:a16="http://schemas.microsoft.com/office/drawing/2014/main" xmlns="" id="{50468281-C98F-4222-8119-9D43F74A7BFE}"/>
                  </a:ext>
                </a:extLst>
              </p:cNvPr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ï$ľiḋe">
                <a:extLst>
                  <a:ext uri="{FF2B5EF4-FFF2-40B4-BE49-F238E27FC236}">
                    <a16:creationId xmlns:a16="http://schemas.microsoft.com/office/drawing/2014/main" xmlns="" id="{ED9A0A57-4635-4BE0-B940-2E0C6B23C542}"/>
                  </a:ext>
                </a:extLst>
              </p:cNvPr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íSḷîďè">
                <a:extLst>
                  <a:ext uri="{FF2B5EF4-FFF2-40B4-BE49-F238E27FC236}">
                    <a16:creationId xmlns:a16="http://schemas.microsoft.com/office/drawing/2014/main" xmlns="" id="{973BDA58-EE10-42C2-BFE2-C6CD81C36E24}"/>
                  </a:ext>
                </a:extLst>
              </p:cNvPr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ïšḻíďè">
                <a:extLst>
                  <a:ext uri="{FF2B5EF4-FFF2-40B4-BE49-F238E27FC236}">
                    <a16:creationId xmlns:a16="http://schemas.microsoft.com/office/drawing/2014/main" xmlns="" id="{BD551AE3-9AFA-4C04-9B45-50E1900FCD31}"/>
                  </a:ext>
                </a:extLst>
              </p:cNvPr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iṩľiḋè">
                <a:extLst>
                  <a:ext uri="{FF2B5EF4-FFF2-40B4-BE49-F238E27FC236}">
                    <a16:creationId xmlns:a16="http://schemas.microsoft.com/office/drawing/2014/main" xmlns="" id="{DE35ABB6-EE0E-4FF8-A8EB-4AE9F29BBA32}"/>
                  </a:ext>
                </a:extLst>
              </p:cNvPr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ïsļíḍe">
                <a:extLst>
                  <a:ext uri="{FF2B5EF4-FFF2-40B4-BE49-F238E27FC236}">
                    <a16:creationId xmlns:a16="http://schemas.microsoft.com/office/drawing/2014/main" xmlns="" id="{F915619E-F78F-481B-A54A-97FDFE47DE80}"/>
                  </a:ext>
                </a:extLst>
              </p:cNvPr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í$ľíḋé">
                <a:extLst>
                  <a:ext uri="{FF2B5EF4-FFF2-40B4-BE49-F238E27FC236}">
                    <a16:creationId xmlns:a16="http://schemas.microsoft.com/office/drawing/2014/main" xmlns="" id="{F43C4062-5F9E-4527-B1EC-7EE7B915CE28}"/>
                  </a:ext>
                </a:extLst>
              </p:cNvPr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i$ľiḑé">
                <a:extLst>
                  <a:ext uri="{FF2B5EF4-FFF2-40B4-BE49-F238E27FC236}">
                    <a16:creationId xmlns:a16="http://schemas.microsoft.com/office/drawing/2014/main" xmlns="" id="{BBB10D42-52F3-41AF-9A9F-3368C0D969A3}"/>
                  </a:ext>
                </a:extLst>
              </p:cNvPr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îśliḋê">
                <a:extLst>
                  <a:ext uri="{FF2B5EF4-FFF2-40B4-BE49-F238E27FC236}">
                    <a16:creationId xmlns:a16="http://schemas.microsoft.com/office/drawing/2014/main" xmlns="" id="{6E5E7C96-F826-482D-A52F-0964EFB4E928}"/>
                  </a:ext>
                </a:extLst>
              </p:cNvPr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íŝḷiḋé">
                <a:extLst>
                  <a:ext uri="{FF2B5EF4-FFF2-40B4-BE49-F238E27FC236}">
                    <a16:creationId xmlns:a16="http://schemas.microsoft.com/office/drawing/2014/main" xmlns="" id="{EE37E072-8DE9-4A2C-B2D6-BD773FE48EE4}"/>
                  </a:ext>
                </a:extLst>
              </p:cNvPr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îṧḻiḋe">
                <a:extLst>
                  <a:ext uri="{FF2B5EF4-FFF2-40B4-BE49-F238E27FC236}">
                    <a16:creationId xmlns:a16="http://schemas.microsoft.com/office/drawing/2014/main" xmlns="" id="{6D8C2640-50A2-4F08-9053-1FA0B0666566}"/>
                  </a:ext>
                </a:extLst>
              </p:cNvPr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îSļîḋé">
                <a:extLst>
                  <a:ext uri="{FF2B5EF4-FFF2-40B4-BE49-F238E27FC236}">
                    <a16:creationId xmlns:a16="http://schemas.microsoft.com/office/drawing/2014/main" xmlns="" id="{64793E03-801B-4867-8920-9BD40BDEA41C}"/>
                  </a:ext>
                </a:extLst>
              </p:cNvPr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ïṥḷidé">
                <a:extLst>
                  <a:ext uri="{FF2B5EF4-FFF2-40B4-BE49-F238E27FC236}">
                    <a16:creationId xmlns:a16="http://schemas.microsoft.com/office/drawing/2014/main" xmlns="" id="{1473D745-2B86-48DA-9953-4531434E9D81}"/>
                  </a:ext>
                </a:extLst>
              </p:cNvPr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išḻïḍe">
                <a:extLst>
                  <a:ext uri="{FF2B5EF4-FFF2-40B4-BE49-F238E27FC236}">
                    <a16:creationId xmlns:a16="http://schemas.microsoft.com/office/drawing/2014/main" xmlns="" id="{4455A54A-5B45-40F9-AE03-9E1929E25BF3}"/>
                  </a:ext>
                </a:extLst>
              </p:cNvPr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işḻîďê">
                <a:extLst>
                  <a:ext uri="{FF2B5EF4-FFF2-40B4-BE49-F238E27FC236}">
                    <a16:creationId xmlns:a16="http://schemas.microsoft.com/office/drawing/2014/main" xmlns="" id="{94B4E80E-D6A7-4D04-94C7-A63F2DDA1BA0}"/>
                  </a:ext>
                </a:extLst>
              </p:cNvPr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íSḻïḓè">
                <a:extLst>
                  <a:ext uri="{FF2B5EF4-FFF2-40B4-BE49-F238E27FC236}">
                    <a16:creationId xmlns:a16="http://schemas.microsoft.com/office/drawing/2014/main" xmlns="" id="{67C29D46-1296-4E24-9D97-123E68B9E71E}"/>
                  </a:ext>
                </a:extLst>
              </p:cNvPr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ï$1iḑè">
                <a:extLst>
                  <a:ext uri="{FF2B5EF4-FFF2-40B4-BE49-F238E27FC236}">
                    <a16:creationId xmlns:a16="http://schemas.microsoft.com/office/drawing/2014/main" xmlns="" id="{A16361EA-C3B5-47B1-A301-1E1690F5A2ED}"/>
                  </a:ext>
                </a:extLst>
              </p:cNvPr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3926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5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6" name="组合 65535">
            <a:extLst>
              <a:ext uri="{FF2B5EF4-FFF2-40B4-BE49-F238E27FC236}">
                <a16:creationId xmlns:a16="http://schemas.microsoft.com/office/drawing/2014/main" xmlns="" id="{73532767-D52E-4358-991A-56287C0CB4ED}"/>
              </a:ext>
            </a:extLst>
          </p:cNvPr>
          <p:cNvGrpSpPr/>
          <p:nvPr/>
        </p:nvGrpSpPr>
        <p:grpSpPr>
          <a:xfrm>
            <a:off x="3959412" y="297794"/>
            <a:ext cx="4606631" cy="1109044"/>
            <a:chOff x="3279913" y="488294"/>
            <a:chExt cx="4606631" cy="1109044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xmlns="" id="{EA566506-41DD-4E7D-87C9-E2E6F7441646}"/>
                </a:ext>
              </a:extLst>
            </p:cNvPr>
            <p:cNvGrpSpPr/>
            <p:nvPr/>
          </p:nvGrpSpPr>
          <p:grpSpPr>
            <a:xfrm>
              <a:off x="3279913" y="909457"/>
              <a:ext cx="4606631" cy="687881"/>
              <a:chOff x="3279913" y="909457"/>
              <a:chExt cx="4606631" cy="687881"/>
            </a:xfrm>
          </p:grpSpPr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xmlns="" id="{C0811476-A169-41AF-A3B8-11DF030821EF}"/>
                  </a:ext>
                </a:extLst>
              </p:cNvPr>
              <p:cNvSpPr/>
              <p:nvPr/>
            </p:nvSpPr>
            <p:spPr>
              <a:xfrm>
                <a:off x="3279913" y="909457"/>
                <a:ext cx="4606631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4648956" y="1032190"/>
                <a:ext cx="3057247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数字水印的应用</a:t>
                </a:r>
                <a:endParaRPr lang="zh-CN" altLang="en-US" sz="320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15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xmlns="" id="{F07D6F6E-859D-4061-B927-48F3552AF7CF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6" name="ïṥļîḋè">
                <a:extLst>
                  <a:ext uri="{FF2B5EF4-FFF2-40B4-BE49-F238E27FC236}">
                    <a16:creationId xmlns:a16="http://schemas.microsoft.com/office/drawing/2014/main" xmlns="" id="{6303B470-2FAF-4993-84A8-0E89AF65282B}"/>
                  </a:ext>
                </a:extLst>
              </p:cNvPr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íṣḻíďe">
                <a:extLst>
                  <a:ext uri="{FF2B5EF4-FFF2-40B4-BE49-F238E27FC236}">
                    <a16:creationId xmlns:a16="http://schemas.microsoft.com/office/drawing/2014/main" xmlns="" id="{E987D7A5-C71B-40FE-AB67-232AEB3D2B13}"/>
                  </a:ext>
                </a:extLst>
              </p:cNvPr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íś1îḍê">
                <a:extLst>
                  <a:ext uri="{FF2B5EF4-FFF2-40B4-BE49-F238E27FC236}">
                    <a16:creationId xmlns:a16="http://schemas.microsoft.com/office/drawing/2014/main" xmlns="" id="{DE4A9E03-BB5D-417C-B155-C1777B8EA59B}"/>
                  </a:ext>
                </a:extLst>
              </p:cNvPr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iš1ïḍe">
                <a:extLst>
                  <a:ext uri="{FF2B5EF4-FFF2-40B4-BE49-F238E27FC236}">
                    <a16:creationId xmlns:a16="http://schemas.microsoft.com/office/drawing/2014/main" xmlns="" id="{28EF471C-F919-4E40-999D-C112017192F6}"/>
                  </a:ext>
                </a:extLst>
              </p:cNvPr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ísḻiḍè">
                <a:extLst>
                  <a:ext uri="{FF2B5EF4-FFF2-40B4-BE49-F238E27FC236}">
                    <a16:creationId xmlns:a16="http://schemas.microsoft.com/office/drawing/2014/main" xmlns="" id="{58156CEC-03AD-45F3-8B97-771A6FA09F7A}"/>
                  </a:ext>
                </a:extLst>
              </p:cNvPr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iSlïḓe">
                <a:extLst>
                  <a:ext uri="{FF2B5EF4-FFF2-40B4-BE49-F238E27FC236}">
                    <a16:creationId xmlns:a16="http://schemas.microsoft.com/office/drawing/2014/main" xmlns="" id="{2058B8C9-DD7C-42BB-BFEF-A98FE2441302}"/>
                  </a:ext>
                </a:extLst>
              </p:cNvPr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ṣļidé">
                <a:extLst>
                  <a:ext uri="{FF2B5EF4-FFF2-40B4-BE49-F238E27FC236}">
                    <a16:creationId xmlns:a16="http://schemas.microsoft.com/office/drawing/2014/main" xmlns="" id="{9BAC5358-76F5-4F88-9089-2E7A2F8E4C79}"/>
                  </a:ext>
                </a:extLst>
              </p:cNvPr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iSliḋe">
                <a:extLst>
                  <a:ext uri="{FF2B5EF4-FFF2-40B4-BE49-F238E27FC236}">
                    <a16:creationId xmlns:a16="http://schemas.microsoft.com/office/drawing/2014/main" xmlns="" id="{8A32FD27-1C12-448F-A94A-4551733D73D9}"/>
                  </a:ext>
                </a:extLst>
              </p:cNvPr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îśḷíḓé">
                <a:extLst>
                  <a:ext uri="{FF2B5EF4-FFF2-40B4-BE49-F238E27FC236}">
                    <a16:creationId xmlns:a16="http://schemas.microsoft.com/office/drawing/2014/main" xmlns="" id="{3746DC3B-E466-43B2-96A2-82C4E641A47C}"/>
                  </a:ext>
                </a:extLst>
              </p:cNvPr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îS1îḋe">
                <a:extLst>
                  <a:ext uri="{FF2B5EF4-FFF2-40B4-BE49-F238E27FC236}">
                    <a16:creationId xmlns:a16="http://schemas.microsoft.com/office/drawing/2014/main" xmlns="" id="{3E66B780-4066-4388-9059-656CEE32E499}"/>
                  </a:ext>
                </a:extLst>
              </p:cNvPr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ś1íḍê">
                <a:extLst>
                  <a:ext uri="{FF2B5EF4-FFF2-40B4-BE49-F238E27FC236}">
                    <a16:creationId xmlns:a16="http://schemas.microsoft.com/office/drawing/2014/main" xmlns="" id="{89B6E3EF-0098-43E3-80B8-3425072493D9}"/>
                  </a:ext>
                </a:extLst>
              </p:cNvPr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ṡļïḋé">
                <a:extLst>
                  <a:ext uri="{FF2B5EF4-FFF2-40B4-BE49-F238E27FC236}">
                    <a16:creationId xmlns:a16="http://schemas.microsoft.com/office/drawing/2014/main" xmlns="" id="{F0C37BBD-1299-4CE2-8C60-7284FC9E4834}"/>
                  </a:ext>
                </a:extLst>
              </p:cNvPr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Sḷîḓè">
                <a:extLst>
                  <a:ext uri="{FF2B5EF4-FFF2-40B4-BE49-F238E27FC236}">
                    <a16:creationId xmlns:a16="http://schemas.microsoft.com/office/drawing/2014/main" xmlns="" id="{D63B0A13-2425-428D-BAA7-37E22E71E64A}"/>
                  </a:ext>
                </a:extLst>
              </p:cNvPr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$ḷïḑe">
                <a:extLst>
                  <a:ext uri="{FF2B5EF4-FFF2-40B4-BE49-F238E27FC236}">
                    <a16:creationId xmlns:a16="http://schemas.microsoft.com/office/drawing/2014/main" xmlns="" id="{C7D0BE70-AC08-4A19-9BD1-52694073F266}"/>
                  </a:ext>
                </a:extLst>
              </p:cNvPr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îŝlïḋé">
                <a:extLst>
                  <a:ext uri="{FF2B5EF4-FFF2-40B4-BE49-F238E27FC236}">
                    <a16:creationId xmlns:a16="http://schemas.microsoft.com/office/drawing/2014/main" xmlns="" id="{E3BBEA35-AB3F-48FF-836B-296F817F3D00}"/>
                  </a:ext>
                </a:extLst>
              </p:cNvPr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iŝlîḍê">
                <a:extLst>
                  <a:ext uri="{FF2B5EF4-FFF2-40B4-BE49-F238E27FC236}">
                    <a16:creationId xmlns:a16="http://schemas.microsoft.com/office/drawing/2014/main" xmlns="" id="{54AA388A-E5DF-4C37-9677-3C15530E6E98}"/>
                  </a:ext>
                </a:extLst>
              </p:cNvPr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ŝḷíḋê">
                <a:extLst>
                  <a:ext uri="{FF2B5EF4-FFF2-40B4-BE49-F238E27FC236}">
                    <a16:creationId xmlns:a16="http://schemas.microsoft.com/office/drawing/2014/main" xmlns="" id="{ED230B07-D5FB-4700-BFB3-724B3287DFA6}"/>
                  </a:ext>
                </a:extLst>
              </p:cNvPr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ŝḻidê">
                <a:extLst>
                  <a:ext uri="{FF2B5EF4-FFF2-40B4-BE49-F238E27FC236}">
                    <a16:creationId xmlns:a16="http://schemas.microsoft.com/office/drawing/2014/main" xmlns="" id="{D7596FE4-7BD2-4832-A5A5-ABA6C755ECDB}"/>
                  </a:ext>
                </a:extLst>
              </p:cNvPr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î$lîḑe">
                <a:extLst>
                  <a:ext uri="{FF2B5EF4-FFF2-40B4-BE49-F238E27FC236}">
                    <a16:creationId xmlns:a16="http://schemas.microsoft.com/office/drawing/2014/main" xmlns="" id="{B5601609-43FB-445F-A89C-C491DEEC237F}"/>
                  </a:ext>
                </a:extLst>
              </p:cNvPr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íṧļïḓé">
                <a:extLst>
                  <a:ext uri="{FF2B5EF4-FFF2-40B4-BE49-F238E27FC236}">
                    <a16:creationId xmlns:a16="http://schemas.microsoft.com/office/drawing/2014/main" xmlns="" id="{589B024F-4E18-4017-A5DF-9AE66B16B5F7}"/>
                  </a:ext>
                </a:extLst>
              </p:cNvPr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ïs1ïḓé">
                <a:extLst>
                  <a:ext uri="{FF2B5EF4-FFF2-40B4-BE49-F238E27FC236}">
                    <a16:creationId xmlns:a16="http://schemas.microsoft.com/office/drawing/2014/main" xmlns="" id="{50E19B3D-14E2-4F79-B69B-B557A62448C6}"/>
                  </a:ext>
                </a:extLst>
              </p:cNvPr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íṣļide">
                <a:extLst>
                  <a:ext uri="{FF2B5EF4-FFF2-40B4-BE49-F238E27FC236}">
                    <a16:creationId xmlns:a16="http://schemas.microsoft.com/office/drawing/2014/main" xmlns="" id="{59AB5967-A85F-425E-8F78-C9E03D79D178}"/>
                  </a:ext>
                </a:extLst>
              </p:cNvPr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ṣ1ïḋê">
                <a:extLst>
                  <a:ext uri="{FF2B5EF4-FFF2-40B4-BE49-F238E27FC236}">
                    <a16:creationId xmlns:a16="http://schemas.microsoft.com/office/drawing/2014/main" xmlns="" id="{EF1BDA1C-7D9B-46C3-BCB6-A4BB6AD47D36}"/>
                  </a:ext>
                </a:extLst>
              </p:cNvPr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ṣļíde">
                <a:extLst>
                  <a:ext uri="{FF2B5EF4-FFF2-40B4-BE49-F238E27FC236}">
                    <a16:creationId xmlns:a16="http://schemas.microsoft.com/office/drawing/2014/main" xmlns="" id="{7AC8B648-1269-4B56-9DD0-702AD053A281}"/>
                  </a:ext>
                </a:extLst>
              </p:cNvPr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íṩ1íḋé">
                <a:extLst>
                  <a:ext uri="{FF2B5EF4-FFF2-40B4-BE49-F238E27FC236}">
                    <a16:creationId xmlns:a16="http://schemas.microsoft.com/office/drawing/2014/main" xmlns="" id="{E5A7CFC4-FD59-4500-B50E-EEF9F43DC0AC}"/>
                  </a:ext>
                </a:extLst>
              </p:cNvPr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ṥḻiḍe">
                <a:extLst>
                  <a:ext uri="{FF2B5EF4-FFF2-40B4-BE49-F238E27FC236}">
                    <a16:creationId xmlns:a16="http://schemas.microsoft.com/office/drawing/2014/main" xmlns="" id="{B3C81230-EDB5-433A-9545-5E5E82F4FEAD}"/>
                  </a:ext>
                </a:extLst>
              </p:cNvPr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ŝ1íḓè">
                <a:extLst>
                  <a:ext uri="{FF2B5EF4-FFF2-40B4-BE49-F238E27FC236}">
                    <a16:creationId xmlns:a16="http://schemas.microsoft.com/office/drawing/2014/main" xmlns="" id="{F6704182-C37D-4A2E-874A-D85E8D936C3C}"/>
                  </a:ext>
                </a:extLst>
              </p:cNvPr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íŝlíďe">
                <a:extLst>
                  <a:ext uri="{FF2B5EF4-FFF2-40B4-BE49-F238E27FC236}">
                    <a16:creationId xmlns:a16="http://schemas.microsoft.com/office/drawing/2014/main" xmlns="" id="{6E1D367A-F5C9-4BC6-B0BD-D797F848E6B5}"/>
                  </a:ext>
                </a:extLst>
              </p:cNvPr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ṡľïḓe">
                <a:extLst>
                  <a:ext uri="{FF2B5EF4-FFF2-40B4-BE49-F238E27FC236}">
                    <a16:creationId xmlns:a16="http://schemas.microsoft.com/office/drawing/2014/main" xmlns="" id="{2D99EA2B-A920-4063-94B2-95E924BAA0C0}"/>
                  </a:ext>
                </a:extLst>
              </p:cNvPr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iṡ1ïḍè">
                <a:extLst>
                  <a:ext uri="{FF2B5EF4-FFF2-40B4-BE49-F238E27FC236}">
                    <a16:creationId xmlns:a16="http://schemas.microsoft.com/office/drawing/2014/main" xmlns="" id="{23456658-431E-431E-95C0-7FEACBD743A8}"/>
                  </a:ext>
                </a:extLst>
              </p:cNvPr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sľïďè">
                <a:extLst>
                  <a:ext uri="{FF2B5EF4-FFF2-40B4-BE49-F238E27FC236}">
                    <a16:creationId xmlns:a16="http://schemas.microsoft.com/office/drawing/2014/main" xmlns="" id="{B2131514-AFB2-4B52-AA08-A67B42BDB4BA}"/>
                  </a:ext>
                </a:extLst>
              </p:cNvPr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iŝ1ïďé">
                <a:extLst>
                  <a:ext uri="{FF2B5EF4-FFF2-40B4-BE49-F238E27FC236}">
                    <a16:creationId xmlns:a16="http://schemas.microsoft.com/office/drawing/2014/main" xmlns="" id="{2C3EE7C8-BD4D-4658-8256-DF733F95D4BF}"/>
                  </a:ext>
                </a:extLst>
              </p:cNvPr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ïṧḻidè">
                <a:extLst>
                  <a:ext uri="{FF2B5EF4-FFF2-40B4-BE49-F238E27FC236}">
                    <a16:creationId xmlns:a16="http://schemas.microsoft.com/office/drawing/2014/main" xmlns="" id="{B33D1A05-16C0-4576-952D-4B7C51CED832}"/>
                  </a:ext>
                </a:extLst>
              </p:cNvPr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ïsļiḋê">
                <a:extLst>
                  <a:ext uri="{FF2B5EF4-FFF2-40B4-BE49-F238E27FC236}">
                    <a16:creationId xmlns:a16="http://schemas.microsoft.com/office/drawing/2014/main" xmlns="" id="{5B8B2E81-D392-4A0B-B42F-0236828B7060}"/>
                  </a:ext>
                </a:extLst>
              </p:cNvPr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íṡḷîde">
                <a:extLst>
                  <a:ext uri="{FF2B5EF4-FFF2-40B4-BE49-F238E27FC236}">
                    <a16:creationId xmlns:a16="http://schemas.microsoft.com/office/drawing/2014/main" xmlns="" id="{6F55BE9A-10B3-4274-A4E7-859E8311BAAB}"/>
                  </a:ext>
                </a:extLst>
              </p:cNvPr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ïSlîďé">
                <a:extLst>
                  <a:ext uri="{FF2B5EF4-FFF2-40B4-BE49-F238E27FC236}">
                    <a16:creationId xmlns:a16="http://schemas.microsoft.com/office/drawing/2014/main" xmlns="" id="{71318AC7-A7FD-4AFD-BF00-F618950E116D}"/>
                  </a:ext>
                </a:extLst>
              </p:cNvPr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iṥḷîde">
                <a:extLst>
                  <a:ext uri="{FF2B5EF4-FFF2-40B4-BE49-F238E27FC236}">
                    <a16:creationId xmlns:a16="http://schemas.microsoft.com/office/drawing/2014/main" xmlns="" id="{9DFA2654-A627-4B1D-88E0-C2BF477720FA}"/>
                  </a:ext>
                </a:extLst>
              </p:cNvPr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ïSļïďe">
                <a:extLst>
                  <a:ext uri="{FF2B5EF4-FFF2-40B4-BE49-F238E27FC236}">
                    <a16:creationId xmlns:a16="http://schemas.microsoft.com/office/drawing/2014/main" xmlns="" id="{81686430-F5C8-42E9-8E68-3DE0BE0738A8}"/>
                  </a:ext>
                </a:extLst>
              </p:cNvPr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ṧľîďè">
                <a:extLst>
                  <a:ext uri="{FF2B5EF4-FFF2-40B4-BE49-F238E27FC236}">
                    <a16:creationId xmlns:a16="http://schemas.microsoft.com/office/drawing/2014/main" xmlns="" id="{F62EC81C-AB32-40AA-AA62-18FA5EB3124B}"/>
                  </a:ext>
                </a:extLst>
              </p:cNvPr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ṩḻîḍé">
                <a:extLst>
                  <a:ext uri="{FF2B5EF4-FFF2-40B4-BE49-F238E27FC236}">
                    <a16:creationId xmlns:a16="http://schemas.microsoft.com/office/drawing/2014/main" xmlns="" id="{476E291A-6606-47AF-B76C-BC028B8F7680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ïṩḷiďê">
                <a:extLst>
                  <a:ext uri="{FF2B5EF4-FFF2-40B4-BE49-F238E27FC236}">
                    <a16:creationId xmlns:a16="http://schemas.microsoft.com/office/drawing/2014/main" xmlns="" id="{30C4B262-4556-422C-BEA8-87121C7FA277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ísḻídè">
                <a:extLst>
                  <a:ext uri="{FF2B5EF4-FFF2-40B4-BE49-F238E27FC236}">
                    <a16:creationId xmlns:a16="http://schemas.microsoft.com/office/drawing/2014/main" xmlns="" id="{774F885A-11AC-4D2F-A727-D9C600EAED46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îśḻíde">
                <a:extLst>
                  <a:ext uri="{FF2B5EF4-FFF2-40B4-BE49-F238E27FC236}">
                    <a16:creationId xmlns:a16="http://schemas.microsoft.com/office/drawing/2014/main" xmlns="" id="{B84726E7-47CF-4E1E-9325-A441DD415082}"/>
                  </a:ext>
                </a:extLst>
              </p:cNvPr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íṩľîḍe">
                <a:extLst>
                  <a:ext uri="{FF2B5EF4-FFF2-40B4-BE49-F238E27FC236}">
                    <a16:creationId xmlns:a16="http://schemas.microsoft.com/office/drawing/2014/main" xmlns="" id="{078682BC-0464-4370-86C4-9B3A963AFC5B}"/>
                  </a:ext>
                </a:extLst>
              </p:cNvPr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îś1ïdè">
                <a:extLst>
                  <a:ext uri="{FF2B5EF4-FFF2-40B4-BE49-F238E27FC236}">
                    <a16:creationId xmlns:a16="http://schemas.microsoft.com/office/drawing/2014/main" xmlns="" id="{75E88EAC-4738-4871-825B-267813B7F8B8}"/>
                  </a:ext>
                </a:extLst>
              </p:cNvPr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ṥ1íďé">
                <a:extLst>
                  <a:ext uri="{FF2B5EF4-FFF2-40B4-BE49-F238E27FC236}">
                    <a16:creationId xmlns:a16="http://schemas.microsoft.com/office/drawing/2014/main" xmlns="" id="{0006CED5-F3DB-45A1-A318-997335147583}"/>
                  </a:ext>
                </a:extLst>
              </p:cNvPr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ṧ1îḍé">
                <a:extLst>
                  <a:ext uri="{FF2B5EF4-FFF2-40B4-BE49-F238E27FC236}">
                    <a16:creationId xmlns:a16="http://schemas.microsoft.com/office/drawing/2014/main" xmlns="" id="{D6186A6A-56EF-4D70-A915-F3D9CEAB9E80}"/>
                  </a:ext>
                </a:extLst>
              </p:cNvPr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išḷïdé">
                <a:extLst>
                  <a:ext uri="{FF2B5EF4-FFF2-40B4-BE49-F238E27FC236}">
                    <a16:creationId xmlns:a16="http://schemas.microsoft.com/office/drawing/2014/main" xmlns="" id="{FF25F70A-5212-4A31-8830-5C9275F22754}"/>
                  </a:ext>
                </a:extLst>
              </p:cNvPr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ṩlîḋe">
                <a:extLst>
                  <a:ext uri="{FF2B5EF4-FFF2-40B4-BE49-F238E27FC236}">
                    <a16:creationId xmlns:a16="http://schemas.microsoft.com/office/drawing/2014/main" xmlns="" id="{0BE822D5-F5CB-4C48-A279-F1CBC7BE8D19}"/>
                  </a:ext>
                </a:extLst>
              </p:cNvPr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is1îḍé">
                <a:extLst>
                  <a:ext uri="{FF2B5EF4-FFF2-40B4-BE49-F238E27FC236}">
                    <a16:creationId xmlns:a16="http://schemas.microsoft.com/office/drawing/2014/main" xmlns="" id="{04B7BA31-198F-4BF0-AACE-31645F78A5B6}"/>
                  </a:ext>
                </a:extLst>
              </p:cNvPr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ïṩ1îḑé">
                <a:extLst>
                  <a:ext uri="{FF2B5EF4-FFF2-40B4-BE49-F238E27FC236}">
                    <a16:creationId xmlns:a16="http://schemas.microsoft.com/office/drawing/2014/main" xmlns="" id="{711BFC4F-35AB-43EF-87AB-AF095E1A64CD}"/>
                  </a:ext>
                </a:extLst>
              </p:cNvPr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ślíḓè">
                <a:extLst>
                  <a:ext uri="{FF2B5EF4-FFF2-40B4-BE49-F238E27FC236}">
                    <a16:creationId xmlns:a16="http://schemas.microsoft.com/office/drawing/2014/main" xmlns="" id="{010ACAEB-5ED9-4E3F-A61E-DBCC35984FE2}"/>
                  </a:ext>
                </a:extLst>
              </p:cNvPr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ŝḻïḑé">
                <a:extLst>
                  <a:ext uri="{FF2B5EF4-FFF2-40B4-BE49-F238E27FC236}">
                    <a16:creationId xmlns:a16="http://schemas.microsoft.com/office/drawing/2014/main" xmlns="" id="{460A8B4E-5AC8-489A-91C3-066359B03ECA}"/>
                  </a:ext>
                </a:extLst>
              </p:cNvPr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íṧ1íḑé">
                <a:extLst>
                  <a:ext uri="{FF2B5EF4-FFF2-40B4-BE49-F238E27FC236}">
                    <a16:creationId xmlns:a16="http://schemas.microsoft.com/office/drawing/2014/main" xmlns="" id="{016386C1-CE9D-4C4E-AF5D-9B9148297962}"/>
                  </a:ext>
                </a:extLst>
              </p:cNvPr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isľïḋê">
                <a:extLst>
                  <a:ext uri="{FF2B5EF4-FFF2-40B4-BE49-F238E27FC236}">
                    <a16:creationId xmlns:a16="http://schemas.microsoft.com/office/drawing/2014/main" xmlns="" id="{0186C9E7-E840-45D6-9373-C9A624C498B7}"/>
                  </a:ext>
                </a:extLst>
              </p:cNvPr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îSľíďe">
                <a:extLst>
                  <a:ext uri="{FF2B5EF4-FFF2-40B4-BE49-F238E27FC236}">
                    <a16:creationId xmlns:a16="http://schemas.microsoft.com/office/drawing/2014/main" xmlns="" id="{B9148317-955A-4C49-85C5-05CAD84F0910}"/>
                  </a:ext>
                </a:extLst>
              </p:cNvPr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ṣliḍê">
                <a:extLst>
                  <a:ext uri="{FF2B5EF4-FFF2-40B4-BE49-F238E27FC236}">
                    <a16:creationId xmlns:a16="http://schemas.microsoft.com/office/drawing/2014/main" xmlns="" id="{0C18B987-8EF6-4EDB-B917-F2F39F042BED}"/>
                  </a:ext>
                </a:extLst>
              </p:cNvPr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ísļiḍè">
                <a:extLst>
                  <a:ext uri="{FF2B5EF4-FFF2-40B4-BE49-F238E27FC236}">
                    <a16:creationId xmlns:a16="http://schemas.microsoft.com/office/drawing/2014/main" xmlns="" id="{CCD555A0-F670-40A7-8EF0-8BD2B9959BCD}"/>
                  </a:ext>
                </a:extLst>
              </p:cNvPr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iśļídé">
                <a:extLst>
                  <a:ext uri="{FF2B5EF4-FFF2-40B4-BE49-F238E27FC236}">
                    <a16:creationId xmlns:a16="http://schemas.microsoft.com/office/drawing/2014/main" xmlns="" id="{BC1D13EB-B4A7-4ACD-B1AE-23632DAEFFAE}"/>
                  </a:ext>
                </a:extLst>
              </p:cNvPr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ṡḻîḍé">
                <a:extLst>
                  <a:ext uri="{FF2B5EF4-FFF2-40B4-BE49-F238E27FC236}">
                    <a16:creationId xmlns:a16="http://schemas.microsoft.com/office/drawing/2014/main" xmlns="" id="{92AFEDFD-F943-4655-9D0A-1DCCD804508A}"/>
                  </a:ext>
                </a:extLst>
              </p:cNvPr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íṩ1íḓé">
                <a:extLst>
                  <a:ext uri="{FF2B5EF4-FFF2-40B4-BE49-F238E27FC236}">
                    <a16:creationId xmlns:a16="http://schemas.microsoft.com/office/drawing/2014/main" xmlns="" id="{15BC52AB-C24B-4978-BDA1-55E38C5369F6}"/>
                  </a:ext>
                </a:extLst>
              </p:cNvPr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ïṧḻïḋê">
                <a:extLst>
                  <a:ext uri="{FF2B5EF4-FFF2-40B4-BE49-F238E27FC236}">
                    <a16:creationId xmlns:a16="http://schemas.microsoft.com/office/drawing/2014/main" xmlns="" id="{023C3B7D-7292-4F02-9936-B4653655F34E}"/>
                  </a:ext>
                </a:extLst>
              </p:cNvPr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íṡľíďè">
                <a:extLst>
                  <a:ext uri="{FF2B5EF4-FFF2-40B4-BE49-F238E27FC236}">
                    <a16:creationId xmlns:a16="http://schemas.microsoft.com/office/drawing/2014/main" xmlns="" id="{F44EDF34-6DBF-4384-9720-8795DA54762E}"/>
                  </a:ext>
                </a:extLst>
              </p:cNvPr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ïSļïďê">
                <a:extLst>
                  <a:ext uri="{FF2B5EF4-FFF2-40B4-BE49-F238E27FC236}">
                    <a16:creationId xmlns:a16="http://schemas.microsoft.com/office/drawing/2014/main" xmlns="" id="{3D27CBA5-9BE9-4AD3-B055-99083633422E}"/>
                  </a:ext>
                </a:extLst>
              </p:cNvPr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ís1ïḓè">
                <a:extLst>
                  <a:ext uri="{FF2B5EF4-FFF2-40B4-BE49-F238E27FC236}">
                    <a16:creationId xmlns:a16="http://schemas.microsoft.com/office/drawing/2014/main" xmlns="" id="{622AD519-EEB0-4D89-93A2-0D2089FD7E46}"/>
                  </a:ext>
                </a:extLst>
              </p:cNvPr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iS1îďê">
                <a:extLst>
                  <a:ext uri="{FF2B5EF4-FFF2-40B4-BE49-F238E27FC236}">
                    <a16:creationId xmlns:a16="http://schemas.microsoft.com/office/drawing/2014/main" xmlns="" id="{2F92A0C8-A0BD-461D-9D48-BD47C4734B2E}"/>
                  </a:ext>
                </a:extLst>
              </p:cNvPr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ïšľïdé">
                <a:extLst>
                  <a:ext uri="{FF2B5EF4-FFF2-40B4-BE49-F238E27FC236}">
                    <a16:creationId xmlns:a16="http://schemas.microsoft.com/office/drawing/2014/main" xmlns="" id="{82C970A9-30DA-434F-BD8D-F015082CD695}"/>
                  </a:ext>
                </a:extLst>
              </p:cNvPr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îs1îdé">
                <a:extLst>
                  <a:ext uri="{FF2B5EF4-FFF2-40B4-BE49-F238E27FC236}">
                    <a16:creationId xmlns:a16="http://schemas.microsoft.com/office/drawing/2014/main" xmlns="" id="{EA1739C6-6666-44F1-90CA-72B6D00B20DD}"/>
                  </a:ext>
                </a:extLst>
              </p:cNvPr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iśľîḑè">
                <a:extLst>
                  <a:ext uri="{FF2B5EF4-FFF2-40B4-BE49-F238E27FC236}">
                    <a16:creationId xmlns:a16="http://schemas.microsoft.com/office/drawing/2014/main" xmlns="" id="{2B6389E5-0DE0-4E31-9333-7085FB184634}"/>
                  </a:ext>
                </a:extLst>
              </p:cNvPr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ïṡļidé">
                <a:extLst>
                  <a:ext uri="{FF2B5EF4-FFF2-40B4-BE49-F238E27FC236}">
                    <a16:creationId xmlns:a16="http://schemas.microsoft.com/office/drawing/2014/main" xmlns="" id="{43D68A9D-149B-4008-AD0B-DC594477530D}"/>
                  </a:ext>
                </a:extLst>
              </p:cNvPr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îš1íďe">
                <a:extLst>
                  <a:ext uri="{FF2B5EF4-FFF2-40B4-BE49-F238E27FC236}">
                    <a16:creationId xmlns:a16="http://schemas.microsoft.com/office/drawing/2014/main" xmlns="" id="{8F734F1C-9509-40C2-BBE4-3B2C6C1770C3}"/>
                  </a:ext>
                </a:extLst>
              </p:cNvPr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ïŝļíḍe">
                <a:extLst>
                  <a:ext uri="{FF2B5EF4-FFF2-40B4-BE49-F238E27FC236}">
                    <a16:creationId xmlns:a16="http://schemas.microsoft.com/office/drawing/2014/main" xmlns="" id="{6DAC8184-D926-4BAA-96A5-66E02F7CC08D}"/>
                  </a:ext>
                </a:extLst>
              </p:cNvPr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ïşḻïḋê">
                <a:extLst>
                  <a:ext uri="{FF2B5EF4-FFF2-40B4-BE49-F238E27FC236}">
                    <a16:creationId xmlns:a16="http://schemas.microsoft.com/office/drawing/2014/main" xmlns="" id="{857396F4-9ABA-47DE-AB8B-584A4DE0BBA9}"/>
                  </a:ext>
                </a:extLst>
              </p:cNvPr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ïŝ1íḓè">
                <a:extLst>
                  <a:ext uri="{FF2B5EF4-FFF2-40B4-BE49-F238E27FC236}">
                    <a16:creationId xmlns:a16="http://schemas.microsoft.com/office/drawing/2014/main" xmlns="" id="{C3646112-BC7E-4B0F-B34B-3EDB103A10C9}"/>
                  </a:ext>
                </a:extLst>
              </p:cNvPr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iṩľîḑè">
                <a:extLst>
                  <a:ext uri="{FF2B5EF4-FFF2-40B4-BE49-F238E27FC236}">
                    <a16:creationId xmlns:a16="http://schemas.microsoft.com/office/drawing/2014/main" xmlns="" id="{9168D1E7-5A4B-46DA-B3D5-E46DB0C3BC94}"/>
                  </a:ext>
                </a:extLst>
              </p:cNvPr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ŝḷïḋè">
                <a:extLst>
                  <a:ext uri="{FF2B5EF4-FFF2-40B4-BE49-F238E27FC236}">
                    <a16:creationId xmlns:a16="http://schemas.microsoft.com/office/drawing/2014/main" xmlns="" id="{1F129C9E-9D10-4254-96AF-58CAC85FB61A}"/>
                  </a:ext>
                </a:extLst>
              </p:cNvPr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î$lïḓè">
                <a:extLst>
                  <a:ext uri="{FF2B5EF4-FFF2-40B4-BE49-F238E27FC236}">
                    <a16:creationId xmlns:a16="http://schemas.microsoft.com/office/drawing/2014/main" xmlns="" id="{D41CA593-35D6-4D0C-9DEE-40F998640C94}"/>
                  </a:ext>
                </a:extLst>
              </p:cNvPr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iŝḻíḑé">
                <a:extLst>
                  <a:ext uri="{FF2B5EF4-FFF2-40B4-BE49-F238E27FC236}">
                    <a16:creationId xmlns:a16="http://schemas.microsoft.com/office/drawing/2014/main" xmlns="" id="{8DA25E64-C588-4CC3-9B5F-DE07E3005272}"/>
                  </a:ext>
                </a:extLst>
              </p:cNvPr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îs1ïdè">
                <a:extLst>
                  <a:ext uri="{FF2B5EF4-FFF2-40B4-BE49-F238E27FC236}">
                    <a16:creationId xmlns:a16="http://schemas.microsoft.com/office/drawing/2014/main" xmlns="" id="{580366FD-D326-4A63-A684-8F6A3E2B6A03}"/>
                  </a:ext>
                </a:extLst>
              </p:cNvPr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îś1îḍè">
                <a:extLst>
                  <a:ext uri="{FF2B5EF4-FFF2-40B4-BE49-F238E27FC236}">
                    <a16:creationId xmlns:a16="http://schemas.microsoft.com/office/drawing/2014/main" xmlns="" id="{0F84A345-ED5C-437C-A433-5CC8D7F34C5C}"/>
                  </a:ext>
                </a:extLst>
              </p:cNvPr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î$1idé">
                <a:extLst>
                  <a:ext uri="{FF2B5EF4-FFF2-40B4-BE49-F238E27FC236}">
                    <a16:creationId xmlns:a16="http://schemas.microsoft.com/office/drawing/2014/main" xmlns="" id="{77DA5147-7E13-4B36-8374-D0980E564A49}"/>
                  </a:ext>
                </a:extLst>
              </p:cNvPr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ísḷîḋe">
                <a:extLst>
                  <a:ext uri="{FF2B5EF4-FFF2-40B4-BE49-F238E27FC236}">
                    <a16:creationId xmlns:a16="http://schemas.microsoft.com/office/drawing/2014/main" xmlns="" id="{679D2957-6E84-4AA0-AC84-1EFBA75D1542}"/>
                  </a:ext>
                </a:extLst>
              </p:cNvPr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îšḻîḋe">
                <a:extLst>
                  <a:ext uri="{FF2B5EF4-FFF2-40B4-BE49-F238E27FC236}">
                    <a16:creationId xmlns:a16="http://schemas.microsoft.com/office/drawing/2014/main" xmlns="" id="{CC8011F0-7396-4859-9115-A288D5313C27}"/>
                  </a:ext>
                </a:extLst>
              </p:cNvPr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îŝḻïdé">
                <a:extLst>
                  <a:ext uri="{FF2B5EF4-FFF2-40B4-BE49-F238E27FC236}">
                    <a16:creationId xmlns:a16="http://schemas.microsoft.com/office/drawing/2014/main" xmlns="" id="{5B10BC0B-1803-4503-9471-87E078B115CF}"/>
                  </a:ext>
                </a:extLst>
              </p:cNvPr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íṥļíḍê">
                <a:extLst>
                  <a:ext uri="{FF2B5EF4-FFF2-40B4-BE49-F238E27FC236}">
                    <a16:creationId xmlns:a16="http://schemas.microsoft.com/office/drawing/2014/main" xmlns="" id="{8862719E-D82C-4727-8BC9-673F88E0D5D7}"/>
                  </a:ext>
                </a:extLst>
              </p:cNvPr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iSḷïḍé">
                <a:extLst>
                  <a:ext uri="{FF2B5EF4-FFF2-40B4-BE49-F238E27FC236}">
                    <a16:creationId xmlns:a16="http://schemas.microsoft.com/office/drawing/2014/main" xmlns="" id="{735CBDB3-B6C1-4EC3-9EC4-DF6898D11F78}"/>
                  </a:ext>
                </a:extLst>
              </p:cNvPr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ísļiďè">
                <a:extLst>
                  <a:ext uri="{FF2B5EF4-FFF2-40B4-BE49-F238E27FC236}">
                    <a16:creationId xmlns:a16="http://schemas.microsoft.com/office/drawing/2014/main" xmlns="" id="{C7A4BFCD-E433-41FD-9E2C-FFB55FC50959}"/>
                  </a:ext>
                </a:extLst>
              </p:cNvPr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ïşḻïḋe">
                <a:extLst>
                  <a:ext uri="{FF2B5EF4-FFF2-40B4-BE49-F238E27FC236}">
                    <a16:creationId xmlns:a16="http://schemas.microsoft.com/office/drawing/2014/main" xmlns="" id="{04EDA06C-361B-4259-9560-01ABBAB81788}"/>
                  </a:ext>
                </a:extLst>
              </p:cNvPr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îš1ïdé">
                <a:extLst>
                  <a:ext uri="{FF2B5EF4-FFF2-40B4-BE49-F238E27FC236}">
                    <a16:creationId xmlns:a16="http://schemas.microsoft.com/office/drawing/2014/main" xmlns="" id="{8FE23CDC-D057-4C0C-AE88-503B809C1A8D}"/>
                  </a:ext>
                </a:extLst>
              </p:cNvPr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îŝ1îḑè">
                <a:extLst>
                  <a:ext uri="{FF2B5EF4-FFF2-40B4-BE49-F238E27FC236}">
                    <a16:creationId xmlns:a16="http://schemas.microsoft.com/office/drawing/2014/main" xmlns="" id="{D101FB59-5822-4354-9029-3F500720CB7C}"/>
                  </a:ext>
                </a:extLst>
              </p:cNvPr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iSḷïḍe">
                <a:extLst>
                  <a:ext uri="{FF2B5EF4-FFF2-40B4-BE49-F238E27FC236}">
                    <a16:creationId xmlns:a16="http://schemas.microsoft.com/office/drawing/2014/main" xmlns="" id="{54661CC8-E2BD-4BFE-8792-1489902753BC}"/>
                  </a:ext>
                </a:extLst>
              </p:cNvPr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íṧļíḍe">
                <a:extLst>
                  <a:ext uri="{FF2B5EF4-FFF2-40B4-BE49-F238E27FC236}">
                    <a16:creationId xmlns:a16="http://schemas.microsoft.com/office/drawing/2014/main" xmlns="" id="{C02A104A-9FA0-4A0F-AAA1-2686D1745B3F}"/>
                  </a:ext>
                </a:extLst>
              </p:cNvPr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íṩḷíde">
                <a:extLst>
                  <a:ext uri="{FF2B5EF4-FFF2-40B4-BE49-F238E27FC236}">
                    <a16:creationId xmlns:a16="http://schemas.microsoft.com/office/drawing/2014/main" xmlns="" id="{E7CAF4A2-9E63-4CCE-B27C-B5758E1F81AA}"/>
                  </a:ext>
                </a:extLst>
              </p:cNvPr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îṡlíḓè">
                <a:extLst>
                  <a:ext uri="{FF2B5EF4-FFF2-40B4-BE49-F238E27FC236}">
                    <a16:creationId xmlns:a16="http://schemas.microsoft.com/office/drawing/2014/main" xmlns="" id="{12A478C3-6E73-4876-9C8A-18CEBABB8E40}"/>
                  </a:ext>
                </a:extLst>
              </p:cNvPr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ï$1iḋé">
                <a:extLst>
                  <a:ext uri="{FF2B5EF4-FFF2-40B4-BE49-F238E27FC236}">
                    <a16:creationId xmlns:a16="http://schemas.microsoft.com/office/drawing/2014/main" xmlns="" id="{825EAEAF-B227-4259-AD29-1A504C842D7D}"/>
                  </a:ext>
                </a:extLst>
              </p:cNvPr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îŝľiďê">
                <a:extLst>
                  <a:ext uri="{FF2B5EF4-FFF2-40B4-BE49-F238E27FC236}">
                    <a16:creationId xmlns:a16="http://schemas.microsoft.com/office/drawing/2014/main" xmlns="" id="{F404CFC5-A730-489E-A94B-E611ED5EDCD1}"/>
                  </a:ext>
                </a:extLst>
              </p:cNvPr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îSļïḑé">
                <a:extLst>
                  <a:ext uri="{FF2B5EF4-FFF2-40B4-BE49-F238E27FC236}">
                    <a16:creationId xmlns:a16="http://schemas.microsoft.com/office/drawing/2014/main" xmlns="" id="{47B74EA9-A6B1-4B08-914A-2718F9B4F5CA}"/>
                  </a:ext>
                </a:extLst>
              </p:cNvPr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î$ľïḑé">
                <a:extLst>
                  <a:ext uri="{FF2B5EF4-FFF2-40B4-BE49-F238E27FC236}">
                    <a16:creationId xmlns:a16="http://schemas.microsoft.com/office/drawing/2014/main" xmlns="" id="{09BC90DE-5DE1-4249-A082-F9A097B1164C}"/>
                  </a:ext>
                </a:extLst>
              </p:cNvPr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ïsḷïďè">
                <a:extLst>
                  <a:ext uri="{FF2B5EF4-FFF2-40B4-BE49-F238E27FC236}">
                    <a16:creationId xmlns:a16="http://schemas.microsoft.com/office/drawing/2014/main" xmlns="" id="{631FBE54-A684-472B-B017-0B616CC3A7C6}"/>
                  </a:ext>
                </a:extLst>
              </p:cNvPr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iṧlíďe">
                <a:extLst>
                  <a:ext uri="{FF2B5EF4-FFF2-40B4-BE49-F238E27FC236}">
                    <a16:creationId xmlns:a16="http://schemas.microsoft.com/office/drawing/2014/main" xmlns="" id="{053A4848-AAFB-4CE4-965E-6A7EDF9F21FB}"/>
                  </a:ext>
                </a:extLst>
              </p:cNvPr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iśļïďé">
                <a:extLst>
                  <a:ext uri="{FF2B5EF4-FFF2-40B4-BE49-F238E27FC236}">
                    <a16:creationId xmlns:a16="http://schemas.microsoft.com/office/drawing/2014/main" xmlns="" id="{A063189C-6659-4CD5-BDD2-89392B0ED91E}"/>
                  </a:ext>
                </a:extLst>
              </p:cNvPr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îśľïḓê">
                <a:extLst>
                  <a:ext uri="{FF2B5EF4-FFF2-40B4-BE49-F238E27FC236}">
                    <a16:creationId xmlns:a16="http://schemas.microsoft.com/office/drawing/2014/main" xmlns="" id="{3E0C5FAC-D028-4193-929A-9EB9E04D1457}"/>
                  </a:ext>
                </a:extLst>
              </p:cNvPr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îšḷïḑé">
                <a:extLst>
                  <a:ext uri="{FF2B5EF4-FFF2-40B4-BE49-F238E27FC236}">
                    <a16:creationId xmlns:a16="http://schemas.microsoft.com/office/drawing/2014/main" xmlns="" id="{09091313-B4A7-43DB-80BC-83488B61FAD7}"/>
                  </a:ext>
                </a:extLst>
              </p:cNvPr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işḷîde">
                <a:extLst>
                  <a:ext uri="{FF2B5EF4-FFF2-40B4-BE49-F238E27FC236}">
                    <a16:creationId xmlns:a16="http://schemas.microsoft.com/office/drawing/2014/main" xmlns="" id="{4E8F8156-FED2-45EE-9BB1-81251F81B5D8}"/>
                  </a:ext>
                </a:extLst>
              </p:cNvPr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ïṥḷiďe">
                <a:extLst>
                  <a:ext uri="{FF2B5EF4-FFF2-40B4-BE49-F238E27FC236}">
                    <a16:creationId xmlns:a16="http://schemas.microsoft.com/office/drawing/2014/main" xmlns="" id="{0CEF7C57-34EA-4F1B-B04B-F0BCCC4B823F}"/>
                  </a:ext>
                </a:extLst>
              </p:cNvPr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îṩ1íḓè">
                <a:extLst>
                  <a:ext uri="{FF2B5EF4-FFF2-40B4-BE49-F238E27FC236}">
                    <a16:creationId xmlns:a16="http://schemas.microsoft.com/office/drawing/2014/main" xmlns="" id="{631C67BE-2663-44AF-A455-0E3331E8D40A}"/>
                  </a:ext>
                </a:extLst>
              </p:cNvPr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ïṧľîḋè">
                <a:extLst>
                  <a:ext uri="{FF2B5EF4-FFF2-40B4-BE49-F238E27FC236}">
                    <a16:creationId xmlns:a16="http://schemas.microsoft.com/office/drawing/2014/main" xmlns="" id="{017F4E17-07CD-491E-AF2A-1F730530F2B1}"/>
                  </a:ext>
                </a:extLst>
              </p:cNvPr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i$ľîḍe">
                <a:extLst>
                  <a:ext uri="{FF2B5EF4-FFF2-40B4-BE49-F238E27FC236}">
                    <a16:creationId xmlns:a16="http://schemas.microsoft.com/office/drawing/2014/main" xmlns="" id="{0C6B37F5-F4F0-4C8C-B36F-BADC71201154}"/>
                  </a:ext>
                </a:extLst>
              </p:cNvPr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îṩ1îḋe">
                <a:extLst>
                  <a:ext uri="{FF2B5EF4-FFF2-40B4-BE49-F238E27FC236}">
                    <a16:creationId xmlns:a16="http://schemas.microsoft.com/office/drawing/2014/main" xmlns="" id="{18E36D92-DD85-452F-BAE8-73AA49657923}"/>
                  </a:ext>
                </a:extLst>
              </p:cNvPr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íṥlíďè">
                <a:extLst>
                  <a:ext uri="{FF2B5EF4-FFF2-40B4-BE49-F238E27FC236}">
                    <a16:creationId xmlns:a16="http://schemas.microsoft.com/office/drawing/2014/main" xmlns="" id="{3F8CF209-80C9-41D3-BA28-E3DD1F024467}"/>
                  </a:ext>
                </a:extLst>
              </p:cNvPr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iṣlíḋè">
                <a:extLst>
                  <a:ext uri="{FF2B5EF4-FFF2-40B4-BE49-F238E27FC236}">
                    <a16:creationId xmlns:a16="http://schemas.microsoft.com/office/drawing/2014/main" xmlns="" id="{465CCE35-97D3-43D5-BB59-1500B7A6561B}"/>
                  </a:ext>
                </a:extLst>
              </p:cNvPr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ï$líḓê">
                <a:extLst>
                  <a:ext uri="{FF2B5EF4-FFF2-40B4-BE49-F238E27FC236}">
                    <a16:creationId xmlns:a16="http://schemas.microsoft.com/office/drawing/2014/main" xmlns="" id="{494566C2-0316-4B07-A30D-339738CE6564}"/>
                  </a:ext>
                </a:extLst>
              </p:cNvPr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iśḷíḍê">
                <a:extLst>
                  <a:ext uri="{FF2B5EF4-FFF2-40B4-BE49-F238E27FC236}">
                    <a16:creationId xmlns:a16="http://schemas.microsoft.com/office/drawing/2014/main" xmlns="" id="{E39119CC-1009-4825-BD63-D2BEBC8C5350}"/>
                  </a:ext>
                </a:extLst>
              </p:cNvPr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ï$1îḑé">
                <a:extLst>
                  <a:ext uri="{FF2B5EF4-FFF2-40B4-BE49-F238E27FC236}">
                    <a16:creationId xmlns:a16="http://schemas.microsoft.com/office/drawing/2014/main" xmlns="" id="{39149766-450B-48E6-8D08-49440AAA9099}"/>
                  </a:ext>
                </a:extLst>
              </p:cNvPr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išliďe">
                <a:extLst>
                  <a:ext uri="{FF2B5EF4-FFF2-40B4-BE49-F238E27FC236}">
                    <a16:creationId xmlns:a16="http://schemas.microsoft.com/office/drawing/2014/main" xmlns="" id="{CE13204F-360F-40EC-AA18-9806BAE3A969}"/>
                  </a:ext>
                </a:extLst>
              </p:cNvPr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iṥḷiḓé">
                <a:extLst>
                  <a:ext uri="{FF2B5EF4-FFF2-40B4-BE49-F238E27FC236}">
                    <a16:creationId xmlns:a16="http://schemas.microsoft.com/office/drawing/2014/main" xmlns="" id="{ED37E067-A338-447D-B605-B6732EA9BEF0}"/>
                  </a:ext>
                </a:extLst>
              </p:cNvPr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ïṧḻiḓè">
                <a:extLst>
                  <a:ext uri="{FF2B5EF4-FFF2-40B4-BE49-F238E27FC236}">
                    <a16:creationId xmlns:a16="http://schemas.microsoft.com/office/drawing/2014/main" xmlns="" id="{560CE630-321D-4D10-8FE8-1AE91CA3DD74}"/>
                  </a:ext>
                </a:extLst>
              </p:cNvPr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ïsļíḑê">
                <a:extLst>
                  <a:ext uri="{FF2B5EF4-FFF2-40B4-BE49-F238E27FC236}">
                    <a16:creationId xmlns:a16="http://schemas.microsoft.com/office/drawing/2014/main" xmlns="" id="{075DA784-71A3-4607-9B3E-66E3457AAB9B}"/>
                  </a:ext>
                </a:extLst>
              </p:cNvPr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iş1íḑê">
                <a:extLst>
                  <a:ext uri="{FF2B5EF4-FFF2-40B4-BE49-F238E27FC236}">
                    <a16:creationId xmlns:a16="http://schemas.microsoft.com/office/drawing/2014/main" xmlns="" id="{80CACF6B-948C-48F7-B3CC-4CD8D71A6F30}"/>
                  </a:ext>
                </a:extLst>
              </p:cNvPr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íṡḻïḋè">
                <a:extLst>
                  <a:ext uri="{FF2B5EF4-FFF2-40B4-BE49-F238E27FC236}">
                    <a16:creationId xmlns:a16="http://schemas.microsoft.com/office/drawing/2014/main" xmlns="" id="{1041709A-8749-47F1-9E97-4F182D537219}"/>
                  </a:ext>
                </a:extLst>
              </p:cNvPr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išliḋè">
                <a:extLst>
                  <a:ext uri="{FF2B5EF4-FFF2-40B4-BE49-F238E27FC236}">
                    <a16:creationId xmlns:a16="http://schemas.microsoft.com/office/drawing/2014/main" xmlns="" id="{095B9560-2960-46F8-8543-F504164918C6}"/>
                  </a:ext>
                </a:extLst>
              </p:cNvPr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i$ļiḑé">
                <a:extLst>
                  <a:ext uri="{FF2B5EF4-FFF2-40B4-BE49-F238E27FC236}">
                    <a16:creationId xmlns:a16="http://schemas.microsoft.com/office/drawing/2014/main" xmlns="" id="{E9D38169-8623-4DC6-AFE3-1761CD9947A7}"/>
                  </a:ext>
                </a:extLst>
              </p:cNvPr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ïṣľïḓè">
                <a:extLst>
                  <a:ext uri="{FF2B5EF4-FFF2-40B4-BE49-F238E27FC236}">
                    <a16:creationId xmlns:a16="http://schemas.microsoft.com/office/drawing/2014/main" xmlns="" id="{D7E3B8FB-F25B-47A1-BE80-3D8307C5F93C}"/>
                  </a:ext>
                </a:extLst>
              </p:cNvPr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ïṧľíḓê">
                <a:extLst>
                  <a:ext uri="{FF2B5EF4-FFF2-40B4-BE49-F238E27FC236}">
                    <a16:creationId xmlns:a16="http://schemas.microsoft.com/office/drawing/2014/main" xmlns="" id="{59D32B57-2C4B-43FF-9879-A5CD38366803}"/>
                  </a:ext>
                </a:extLst>
              </p:cNvPr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iṧḻïḓè">
                <a:extLst>
                  <a:ext uri="{FF2B5EF4-FFF2-40B4-BE49-F238E27FC236}">
                    <a16:creationId xmlns:a16="http://schemas.microsoft.com/office/drawing/2014/main" xmlns="" id="{DB1DD9A6-B7D6-46EA-956A-E6AFD1FAED34}"/>
                  </a:ext>
                </a:extLst>
              </p:cNvPr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î$ļîdê">
                <a:extLst>
                  <a:ext uri="{FF2B5EF4-FFF2-40B4-BE49-F238E27FC236}">
                    <a16:creationId xmlns:a16="http://schemas.microsoft.com/office/drawing/2014/main" xmlns="" id="{67631E86-2983-4C18-8706-E9EC4683D46F}"/>
                  </a:ext>
                </a:extLst>
              </p:cNvPr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iṧḻíḋè">
                <a:extLst>
                  <a:ext uri="{FF2B5EF4-FFF2-40B4-BE49-F238E27FC236}">
                    <a16:creationId xmlns:a16="http://schemas.microsoft.com/office/drawing/2014/main" xmlns="" id="{AD0259F5-E2DE-4B0A-AD59-40CB5FE29B57}"/>
                  </a:ext>
                </a:extLst>
              </p:cNvPr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íSľíḍê">
                <a:extLst>
                  <a:ext uri="{FF2B5EF4-FFF2-40B4-BE49-F238E27FC236}">
                    <a16:creationId xmlns:a16="http://schemas.microsoft.com/office/drawing/2014/main" xmlns="" id="{A6A5F80C-BFEF-4223-A2D6-911A8A64BB8E}"/>
                  </a:ext>
                </a:extLst>
              </p:cNvPr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íṩļíďè">
                <a:extLst>
                  <a:ext uri="{FF2B5EF4-FFF2-40B4-BE49-F238E27FC236}">
                    <a16:creationId xmlns:a16="http://schemas.microsoft.com/office/drawing/2014/main" xmlns="" id="{AB708475-3076-425C-BB9F-28CC678CBCD0}"/>
                  </a:ext>
                </a:extLst>
              </p:cNvPr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ïṧ1ídè">
                <a:extLst>
                  <a:ext uri="{FF2B5EF4-FFF2-40B4-BE49-F238E27FC236}">
                    <a16:creationId xmlns:a16="http://schemas.microsoft.com/office/drawing/2014/main" xmlns="" id="{3F6624AB-1D31-40ED-9F78-23B3CFF21048}"/>
                  </a:ext>
                </a:extLst>
              </p:cNvPr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íSľiḑè">
                <a:extLst>
                  <a:ext uri="{FF2B5EF4-FFF2-40B4-BE49-F238E27FC236}">
                    <a16:creationId xmlns:a16="http://schemas.microsoft.com/office/drawing/2014/main" xmlns="" id="{1E1E5B47-D3C5-4279-A2D4-2E67169CB6C4}"/>
                  </a:ext>
                </a:extLst>
              </p:cNvPr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i$ļíḓe">
                <a:extLst>
                  <a:ext uri="{FF2B5EF4-FFF2-40B4-BE49-F238E27FC236}">
                    <a16:creationId xmlns:a16="http://schemas.microsoft.com/office/drawing/2014/main" xmlns="" id="{DC72502A-9261-42C7-9C5C-B7930167E349}"/>
                  </a:ext>
                </a:extLst>
              </p:cNvPr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îṥļiďé">
                <a:extLst>
                  <a:ext uri="{FF2B5EF4-FFF2-40B4-BE49-F238E27FC236}">
                    <a16:creationId xmlns:a16="http://schemas.microsoft.com/office/drawing/2014/main" xmlns="" id="{94B6D4B3-1DFD-4774-868C-269CE740E960}"/>
                  </a:ext>
                </a:extLst>
              </p:cNvPr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íṣľïḑè">
                <a:extLst>
                  <a:ext uri="{FF2B5EF4-FFF2-40B4-BE49-F238E27FC236}">
                    <a16:creationId xmlns:a16="http://schemas.microsoft.com/office/drawing/2014/main" xmlns="" id="{82990EAF-F3E6-47D1-BFD5-54FEB869FB98}"/>
                  </a:ext>
                </a:extLst>
              </p:cNvPr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ïsľiḓè">
                <a:extLst>
                  <a:ext uri="{FF2B5EF4-FFF2-40B4-BE49-F238E27FC236}">
                    <a16:creationId xmlns:a16="http://schemas.microsoft.com/office/drawing/2014/main" xmlns="" id="{B4C56F99-56FF-4B48-9150-A9EF7D6840DF}"/>
                  </a:ext>
                </a:extLst>
              </p:cNvPr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ïŝḷíde">
                <a:extLst>
                  <a:ext uri="{FF2B5EF4-FFF2-40B4-BE49-F238E27FC236}">
                    <a16:creationId xmlns:a16="http://schemas.microsoft.com/office/drawing/2014/main" xmlns="" id="{9E72E67A-2EF1-4646-A85A-042AE95E4123}"/>
                  </a:ext>
                </a:extLst>
              </p:cNvPr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ï$ľiḋe">
                <a:extLst>
                  <a:ext uri="{FF2B5EF4-FFF2-40B4-BE49-F238E27FC236}">
                    <a16:creationId xmlns:a16="http://schemas.microsoft.com/office/drawing/2014/main" xmlns="" id="{01E0B693-811E-4725-8041-AEEAD35AD7FB}"/>
                  </a:ext>
                </a:extLst>
              </p:cNvPr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íSḷîďè">
                <a:extLst>
                  <a:ext uri="{FF2B5EF4-FFF2-40B4-BE49-F238E27FC236}">
                    <a16:creationId xmlns:a16="http://schemas.microsoft.com/office/drawing/2014/main" xmlns="" id="{B7DF5BD3-BF95-450A-A125-A068E1F6B227}"/>
                  </a:ext>
                </a:extLst>
              </p:cNvPr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ïšḻíďè">
                <a:extLst>
                  <a:ext uri="{FF2B5EF4-FFF2-40B4-BE49-F238E27FC236}">
                    <a16:creationId xmlns:a16="http://schemas.microsoft.com/office/drawing/2014/main" xmlns="" id="{9091E634-04CD-44B7-95CA-0641AFFA3B62}"/>
                  </a:ext>
                </a:extLst>
              </p:cNvPr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iṩľiḋè">
                <a:extLst>
                  <a:ext uri="{FF2B5EF4-FFF2-40B4-BE49-F238E27FC236}">
                    <a16:creationId xmlns:a16="http://schemas.microsoft.com/office/drawing/2014/main" xmlns="" id="{26EE7C54-E90F-4838-90AE-777FF52FAA94}"/>
                  </a:ext>
                </a:extLst>
              </p:cNvPr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ïsļíḍe">
                <a:extLst>
                  <a:ext uri="{FF2B5EF4-FFF2-40B4-BE49-F238E27FC236}">
                    <a16:creationId xmlns:a16="http://schemas.microsoft.com/office/drawing/2014/main" xmlns="" id="{697933EB-C0ED-42FF-9D9B-6642D0F01A92}"/>
                  </a:ext>
                </a:extLst>
              </p:cNvPr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í$ľíḋé">
                <a:extLst>
                  <a:ext uri="{FF2B5EF4-FFF2-40B4-BE49-F238E27FC236}">
                    <a16:creationId xmlns:a16="http://schemas.microsoft.com/office/drawing/2014/main" xmlns="" id="{81D9E5A8-1DC6-4D25-B459-8A7EA74BE94B}"/>
                  </a:ext>
                </a:extLst>
              </p:cNvPr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i$ľiḑé">
                <a:extLst>
                  <a:ext uri="{FF2B5EF4-FFF2-40B4-BE49-F238E27FC236}">
                    <a16:creationId xmlns:a16="http://schemas.microsoft.com/office/drawing/2014/main" xmlns="" id="{D1EF9CFE-ED7C-4C13-B992-BD1033649F83}"/>
                  </a:ext>
                </a:extLst>
              </p:cNvPr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îśliḋê">
                <a:extLst>
                  <a:ext uri="{FF2B5EF4-FFF2-40B4-BE49-F238E27FC236}">
                    <a16:creationId xmlns:a16="http://schemas.microsoft.com/office/drawing/2014/main" xmlns="" id="{A27C7662-5079-4EB8-A71E-634209E4EC50}"/>
                  </a:ext>
                </a:extLst>
              </p:cNvPr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íŝḷiḋé">
                <a:extLst>
                  <a:ext uri="{FF2B5EF4-FFF2-40B4-BE49-F238E27FC236}">
                    <a16:creationId xmlns:a16="http://schemas.microsoft.com/office/drawing/2014/main" xmlns="" id="{02E33EDD-FF04-48DC-A5E2-79676310D8B7}"/>
                  </a:ext>
                </a:extLst>
              </p:cNvPr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îṧḻiḋe">
                <a:extLst>
                  <a:ext uri="{FF2B5EF4-FFF2-40B4-BE49-F238E27FC236}">
                    <a16:creationId xmlns:a16="http://schemas.microsoft.com/office/drawing/2014/main" xmlns="" id="{8D6A2491-0987-4650-A69F-988B3F09E0E6}"/>
                  </a:ext>
                </a:extLst>
              </p:cNvPr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îSļîḋé">
                <a:extLst>
                  <a:ext uri="{FF2B5EF4-FFF2-40B4-BE49-F238E27FC236}">
                    <a16:creationId xmlns:a16="http://schemas.microsoft.com/office/drawing/2014/main" xmlns="" id="{25EDBC78-ADDF-4811-B719-007CAB34C5C4}"/>
                  </a:ext>
                </a:extLst>
              </p:cNvPr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ïṥḷidé">
                <a:extLst>
                  <a:ext uri="{FF2B5EF4-FFF2-40B4-BE49-F238E27FC236}">
                    <a16:creationId xmlns:a16="http://schemas.microsoft.com/office/drawing/2014/main" xmlns="" id="{BD0DC827-77DC-4793-BB06-993BD88D1922}"/>
                  </a:ext>
                </a:extLst>
              </p:cNvPr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išḻïḍe">
                <a:extLst>
                  <a:ext uri="{FF2B5EF4-FFF2-40B4-BE49-F238E27FC236}">
                    <a16:creationId xmlns:a16="http://schemas.microsoft.com/office/drawing/2014/main" xmlns="" id="{EA7A36DA-58FF-4817-A7EE-BA5212D6FCD1}"/>
                  </a:ext>
                </a:extLst>
              </p:cNvPr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işḻîďê">
                <a:extLst>
                  <a:ext uri="{FF2B5EF4-FFF2-40B4-BE49-F238E27FC236}">
                    <a16:creationId xmlns:a16="http://schemas.microsoft.com/office/drawing/2014/main" xmlns="" id="{FD0C3B0E-BDB8-415A-B240-119DCEBF8C77}"/>
                  </a:ext>
                </a:extLst>
              </p:cNvPr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íSḻïḓè">
                <a:extLst>
                  <a:ext uri="{FF2B5EF4-FFF2-40B4-BE49-F238E27FC236}">
                    <a16:creationId xmlns:a16="http://schemas.microsoft.com/office/drawing/2014/main" xmlns="" id="{1529FEBE-21B9-40D2-8481-B5FE748136C2}"/>
                  </a:ext>
                </a:extLst>
              </p:cNvPr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ï$1iḑè">
                <a:extLst>
                  <a:ext uri="{FF2B5EF4-FFF2-40B4-BE49-F238E27FC236}">
                    <a16:creationId xmlns:a16="http://schemas.microsoft.com/office/drawing/2014/main" xmlns="" id="{342AA62E-1F77-43A8-B908-21962F7CAD4E}"/>
                  </a:ext>
                </a:extLst>
              </p:cNvPr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168" name="组合 167">
            <a:extLst>
              <a:ext uri="{FF2B5EF4-FFF2-40B4-BE49-F238E27FC236}">
                <a16:creationId xmlns:a16="http://schemas.microsoft.com/office/drawing/2014/main" xmlns="" id="{3FD6076F-E4C9-4D56-8B56-AA55A4E5BFA5}"/>
              </a:ext>
            </a:extLst>
          </p:cNvPr>
          <p:cNvGrpSpPr/>
          <p:nvPr/>
        </p:nvGrpSpPr>
        <p:grpSpPr>
          <a:xfrm>
            <a:off x="1586045" y="1615640"/>
            <a:ext cx="3346002" cy="729551"/>
            <a:chOff x="4397979" y="1545256"/>
            <a:chExt cx="3617305" cy="729551"/>
          </a:xfrm>
        </p:grpSpPr>
        <p:sp>
          <p:nvSpPr>
            <p:cNvPr id="169" name="矩形: 圆角 168">
              <a:extLst>
                <a:ext uri="{FF2B5EF4-FFF2-40B4-BE49-F238E27FC236}">
                  <a16:creationId xmlns:a16="http://schemas.microsoft.com/office/drawing/2014/main" xmlns="" id="{3B11286D-55DA-4FFD-8202-9B62B3408D2D}"/>
                </a:ext>
              </a:extLst>
            </p:cNvPr>
            <p:cNvSpPr/>
            <p:nvPr/>
          </p:nvSpPr>
          <p:spPr>
            <a:xfrm>
              <a:off x="4512179" y="1596162"/>
              <a:ext cx="3503105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70" name="组合 169">
              <a:extLst>
                <a:ext uri="{FF2B5EF4-FFF2-40B4-BE49-F238E27FC236}">
                  <a16:creationId xmlns:a16="http://schemas.microsoft.com/office/drawing/2014/main" xmlns="" id="{866E5731-693A-4B82-933B-E0B815413104}"/>
                </a:ext>
              </a:extLst>
            </p:cNvPr>
            <p:cNvGrpSpPr/>
            <p:nvPr/>
          </p:nvGrpSpPr>
          <p:grpSpPr>
            <a:xfrm>
              <a:off x="4397979" y="1545256"/>
              <a:ext cx="1617545" cy="729551"/>
              <a:chOff x="4397979" y="1545256"/>
              <a:chExt cx="1617545" cy="729551"/>
            </a:xfrm>
          </p:grpSpPr>
          <p:sp>
            <p:nvSpPr>
              <p:cNvPr id="171" name="Freeform 17">
                <a:extLst>
                  <a:ext uri="{FF2B5EF4-FFF2-40B4-BE49-F238E27FC236}">
                    <a16:creationId xmlns:a16="http://schemas.microsoft.com/office/drawing/2014/main" xmlns="" id="{895C9E49-DD2C-4CC6-89DE-DD7648BEA52D}"/>
                  </a:ext>
                </a:extLst>
              </p:cNvPr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6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72" name="矩形 171">
                <a:extLst>
                  <a:ext uri="{FF2B5EF4-FFF2-40B4-BE49-F238E27FC236}">
                    <a16:creationId xmlns:a16="http://schemas.microsoft.com/office/drawing/2014/main" xmlns="" id="{EC3A8F60-B05F-4F96-9078-7C2D53245142}"/>
                  </a:ext>
                </a:extLst>
              </p:cNvPr>
              <p:cNvSpPr/>
              <p:nvPr/>
            </p:nvSpPr>
            <p:spPr>
              <a:xfrm>
                <a:off x="4599752" y="1545256"/>
                <a:ext cx="1415772" cy="581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版权保护</a:t>
                </a:r>
              </a:p>
            </p:txBody>
          </p:sp>
        </p:grpSp>
      </p:grpSp>
      <p:sp>
        <p:nvSpPr>
          <p:cNvPr id="173" name="矩形 172">
            <a:extLst>
              <a:ext uri="{FF2B5EF4-FFF2-40B4-BE49-F238E27FC236}">
                <a16:creationId xmlns:a16="http://schemas.microsoft.com/office/drawing/2014/main" xmlns="" id="{4C3E74E7-77A6-4F1E-9E43-E9AAFBC3E9A0}"/>
              </a:ext>
            </a:extLst>
          </p:cNvPr>
          <p:cNvSpPr/>
          <p:nvPr/>
        </p:nvSpPr>
        <p:spPr>
          <a:xfrm>
            <a:off x="4928572" y="1617124"/>
            <a:ext cx="4606631" cy="587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400" dirty="0"/>
              <a:t>表明对数字产品的所有权 </a:t>
            </a:r>
            <a:endParaRPr lang="zh-CN" altLang="en-US" sz="2400" dirty="0">
              <a:solidFill>
                <a:srgbClr val="0F73EE"/>
              </a:solidFill>
            </a:endParaRPr>
          </a:p>
        </p:txBody>
      </p:sp>
      <p:grpSp>
        <p:nvGrpSpPr>
          <p:cNvPr id="177" name="组合 176">
            <a:extLst>
              <a:ext uri="{FF2B5EF4-FFF2-40B4-BE49-F238E27FC236}">
                <a16:creationId xmlns:a16="http://schemas.microsoft.com/office/drawing/2014/main" xmlns="" id="{7DA667EB-251A-4527-B3F9-599358C73614}"/>
              </a:ext>
            </a:extLst>
          </p:cNvPr>
          <p:cNvGrpSpPr/>
          <p:nvPr/>
        </p:nvGrpSpPr>
        <p:grpSpPr>
          <a:xfrm>
            <a:off x="1586045" y="2404381"/>
            <a:ext cx="3346002" cy="718400"/>
            <a:chOff x="4397979" y="1556407"/>
            <a:chExt cx="3617305" cy="718400"/>
          </a:xfrm>
        </p:grpSpPr>
        <p:sp>
          <p:nvSpPr>
            <p:cNvPr id="178" name="矩形: 圆角 177">
              <a:extLst>
                <a:ext uri="{FF2B5EF4-FFF2-40B4-BE49-F238E27FC236}">
                  <a16:creationId xmlns:a16="http://schemas.microsoft.com/office/drawing/2014/main" xmlns="" id="{1D44711B-B0ED-460F-A156-FB3E4AFE7969}"/>
                </a:ext>
              </a:extLst>
            </p:cNvPr>
            <p:cNvSpPr/>
            <p:nvPr/>
          </p:nvSpPr>
          <p:spPr>
            <a:xfrm>
              <a:off x="4512179" y="1596162"/>
              <a:ext cx="3503105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79" name="组合 178">
              <a:extLst>
                <a:ext uri="{FF2B5EF4-FFF2-40B4-BE49-F238E27FC236}">
                  <a16:creationId xmlns:a16="http://schemas.microsoft.com/office/drawing/2014/main" xmlns="" id="{EAB4C277-5493-41FF-828F-243B67C5514B}"/>
                </a:ext>
              </a:extLst>
            </p:cNvPr>
            <p:cNvGrpSpPr/>
            <p:nvPr/>
          </p:nvGrpSpPr>
          <p:grpSpPr>
            <a:xfrm>
              <a:off x="4397979" y="1556407"/>
              <a:ext cx="1617545" cy="718400"/>
              <a:chOff x="4397979" y="1556407"/>
              <a:chExt cx="1617545" cy="718400"/>
            </a:xfrm>
          </p:grpSpPr>
          <p:sp>
            <p:nvSpPr>
              <p:cNvPr id="180" name="Freeform 17">
                <a:extLst>
                  <a:ext uri="{FF2B5EF4-FFF2-40B4-BE49-F238E27FC236}">
                    <a16:creationId xmlns:a16="http://schemas.microsoft.com/office/drawing/2014/main" xmlns="" id="{94B8F896-0941-42E7-8B97-B9ADE4533CF4}"/>
                  </a:ext>
                </a:extLst>
              </p:cNvPr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6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81" name="矩形 180">
                <a:extLst>
                  <a:ext uri="{FF2B5EF4-FFF2-40B4-BE49-F238E27FC236}">
                    <a16:creationId xmlns:a16="http://schemas.microsoft.com/office/drawing/2014/main" xmlns="" id="{53776635-0A0F-430C-8C67-880E2518D8B9}"/>
                  </a:ext>
                </a:extLst>
              </p:cNvPr>
              <p:cNvSpPr/>
              <p:nvPr/>
            </p:nvSpPr>
            <p:spPr>
              <a:xfrm>
                <a:off x="4599752" y="1556407"/>
                <a:ext cx="1415772" cy="581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数字指纹</a:t>
                </a:r>
              </a:p>
            </p:txBody>
          </p:sp>
        </p:grpSp>
      </p:grpSp>
      <p:sp>
        <p:nvSpPr>
          <p:cNvPr id="182" name="矩形 181">
            <a:extLst>
              <a:ext uri="{FF2B5EF4-FFF2-40B4-BE49-F238E27FC236}">
                <a16:creationId xmlns:a16="http://schemas.microsoft.com/office/drawing/2014/main" xmlns="" id="{675BEA0E-BB4D-4F33-9D9E-6E74543412EC}"/>
              </a:ext>
            </a:extLst>
          </p:cNvPr>
          <p:cNvSpPr/>
          <p:nvPr/>
        </p:nvSpPr>
        <p:spPr>
          <a:xfrm>
            <a:off x="4912663" y="2394714"/>
            <a:ext cx="6029034" cy="587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400" dirty="0"/>
              <a:t>用于防止数字产品被非法复制和散发</a:t>
            </a:r>
            <a:endParaRPr lang="zh-CN" altLang="en-US" sz="2400" dirty="0">
              <a:solidFill>
                <a:srgbClr val="0F73EE"/>
              </a:solidFill>
            </a:endParaRPr>
          </a:p>
        </p:txBody>
      </p:sp>
      <p:grpSp>
        <p:nvGrpSpPr>
          <p:cNvPr id="183" name="组合 182">
            <a:extLst>
              <a:ext uri="{FF2B5EF4-FFF2-40B4-BE49-F238E27FC236}">
                <a16:creationId xmlns:a16="http://schemas.microsoft.com/office/drawing/2014/main" xmlns="" id="{F47C3DA6-5B99-4F52-80C1-2CAD83235925}"/>
              </a:ext>
            </a:extLst>
          </p:cNvPr>
          <p:cNvGrpSpPr/>
          <p:nvPr/>
        </p:nvGrpSpPr>
        <p:grpSpPr>
          <a:xfrm>
            <a:off x="1586044" y="3186707"/>
            <a:ext cx="3331279" cy="729551"/>
            <a:chOff x="4397979" y="1545256"/>
            <a:chExt cx="3601388" cy="729551"/>
          </a:xfrm>
        </p:grpSpPr>
        <p:sp>
          <p:nvSpPr>
            <p:cNvPr id="184" name="矩形: 圆角 183">
              <a:extLst>
                <a:ext uri="{FF2B5EF4-FFF2-40B4-BE49-F238E27FC236}">
                  <a16:creationId xmlns:a16="http://schemas.microsoft.com/office/drawing/2014/main" xmlns="" id="{63DFB015-A705-4666-8F02-861EF6B11D2A}"/>
                </a:ext>
              </a:extLst>
            </p:cNvPr>
            <p:cNvSpPr/>
            <p:nvPr/>
          </p:nvSpPr>
          <p:spPr>
            <a:xfrm>
              <a:off x="4512179" y="1596162"/>
              <a:ext cx="3487188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85" name="组合 184">
              <a:extLst>
                <a:ext uri="{FF2B5EF4-FFF2-40B4-BE49-F238E27FC236}">
                  <a16:creationId xmlns:a16="http://schemas.microsoft.com/office/drawing/2014/main" xmlns="" id="{30E179B9-CC2B-4849-80ED-C3B917107559}"/>
                </a:ext>
              </a:extLst>
            </p:cNvPr>
            <p:cNvGrpSpPr/>
            <p:nvPr/>
          </p:nvGrpSpPr>
          <p:grpSpPr>
            <a:xfrm>
              <a:off x="4397979" y="1545256"/>
              <a:ext cx="2848651" cy="729551"/>
              <a:chOff x="4397979" y="1545256"/>
              <a:chExt cx="2848651" cy="729551"/>
            </a:xfrm>
          </p:grpSpPr>
          <p:sp>
            <p:nvSpPr>
              <p:cNvPr id="186" name="Freeform 17">
                <a:extLst>
                  <a:ext uri="{FF2B5EF4-FFF2-40B4-BE49-F238E27FC236}">
                    <a16:creationId xmlns:a16="http://schemas.microsoft.com/office/drawing/2014/main" xmlns="" id="{5BA02AD1-C5DC-45FA-8128-BF7EF55AB1AA}"/>
                  </a:ext>
                </a:extLst>
              </p:cNvPr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6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87" name="矩形 186">
                <a:extLst>
                  <a:ext uri="{FF2B5EF4-FFF2-40B4-BE49-F238E27FC236}">
                    <a16:creationId xmlns:a16="http://schemas.microsoft.com/office/drawing/2014/main" xmlns="" id="{E7A2A644-E037-49AF-B07E-B1C1004F38BE}"/>
                  </a:ext>
                </a:extLst>
              </p:cNvPr>
              <p:cNvSpPr/>
              <p:nvPr/>
            </p:nvSpPr>
            <p:spPr>
              <a:xfrm>
                <a:off x="4599752" y="1545256"/>
                <a:ext cx="2646878" cy="581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认证和完整性校验</a:t>
                </a:r>
              </a:p>
            </p:txBody>
          </p:sp>
        </p:grpSp>
      </p:grpSp>
      <p:sp>
        <p:nvSpPr>
          <p:cNvPr id="188" name="矩形 187">
            <a:extLst>
              <a:ext uri="{FF2B5EF4-FFF2-40B4-BE49-F238E27FC236}">
                <a16:creationId xmlns:a16="http://schemas.microsoft.com/office/drawing/2014/main" xmlns="" id="{81AE4776-EA54-4F8A-A35B-63048219C257}"/>
              </a:ext>
            </a:extLst>
          </p:cNvPr>
          <p:cNvSpPr/>
          <p:nvPr/>
        </p:nvSpPr>
        <p:spPr>
          <a:xfrm>
            <a:off x="4928572" y="3191021"/>
            <a:ext cx="4809834" cy="587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400" dirty="0"/>
              <a:t>验证数字内容未被修改或假冒 </a:t>
            </a:r>
          </a:p>
        </p:txBody>
      </p:sp>
      <p:grpSp>
        <p:nvGrpSpPr>
          <p:cNvPr id="189" name="组合 188">
            <a:extLst>
              <a:ext uri="{FF2B5EF4-FFF2-40B4-BE49-F238E27FC236}">
                <a16:creationId xmlns:a16="http://schemas.microsoft.com/office/drawing/2014/main" xmlns="" id="{3562BA50-2BB6-459B-8CB8-1A90861B77DD}"/>
              </a:ext>
            </a:extLst>
          </p:cNvPr>
          <p:cNvGrpSpPr/>
          <p:nvPr/>
        </p:nvGrpSpPr>
        <p:grpSpPr>
          <a:xfrm>
            <a:off x="1586044" y="3956712"/>
            <a:ext cx="3346730" cy="729551"/>
            <a:chOff x="4397979" y="1545256"/>
            <a:chExt cx="3618092" cy="729551"/>
          </a:xfrm>
        </p:grpSpPr>
        <p:sp>
          <p:nvSpPr>
            <p:cNvPr id="190" name="矩形: 圆角 189">
              <a:extLst>
                <a:ext uri="{FF2B5EF4-FFF2-40B4-BE49-F238E27FC236}">
                  <a16:creationId xmlns:a16="http://schemas.microsoft.com/office/drawing/2014/main" xmlns="" id="{8840E543-698C-4680-90FC-654B94611FFE}"/>
                </a:ext>
              </a:extLst>
            </p:cNvPr>
            <p:cNvSpPr/>
            <p:nvPr/>
          </p:nvSpPr>
          <p:spPr>
            <a:xfrm>
              <a:off x="4512178" y="1596162"/>
              <a:ext cx="3503893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91" name="组合 190">
              <a:extLst>
                <a:ext uri="{FF2B5EF4-FFF2-40B4-BE49-F238E27FC236}">
                  <a16:creationId xmlns:a16="http://schemas.microsoft.com/office/drawing/2014/main" xmlns="" id="{2BCB750D-5F7B-49E7-89F4-407DE496472A}"/>
                </a:ext>
              </a:extLst>
            </p:cNvPr>
            <p:cNvGrpSpPr/>
            <p:nvPr/>
          </p:nvGrpSpPr>
          <p:grpSpPr>
            <a:xfrm>
              <a:off x="4397979" y="1545256"/>
              <a:ext cx="3156428" cy="729551"/>
              <a:chOff x="4397979" y="1545256"/>
              <a:chExt cx="3156428" cy="729551"/>
            </a:xfrm>
          </p:grpSpPr>
          <p:sp>
            <p:nvSpPr>
              <p:cNvPr id="192" name="Freeform 17">
                <a:extLst>
                  <a:ext uri="{FF2B5EF4-FFF2-40B4-BE49-F238E27FC236}">
                    <a16:creationId xmlns:a16="http://schemas.microsoft.com/office/drawing/2014/main" xmlns="" id="{C3A0263B-FB9B-4119-A41C-0E5929D16257}"/>
                  </a:ext>
                </a:extLst>
              </p:cNvPr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6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93" name="矩形 192">
                <a:extLst>
                  <a:ext uri="{FF2B5EF4-FFF2-40B4-BE49-F238E27FC236}">
                    <a16:creationId xmlns:a16="http://schemas.microsoft.com/office/drawing/2014/main" xmlns="" id="{EE318B65-86B1-4E18-B0E0-90B596844847}"/>
                  </a:ext>
                </a:extLst>
              </p:cNvPr>
              <p:cNvSpPr/>
              <p:nvPr/>
            </p:nvSpPr>
            <p:spPr>
              <a:xfrm>
                <a:off x="4599752" y="1545256"/>
                <a:ext cx="2954655" cy="581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内容标识和隐藏标识</a:t>
                </a:r>
              </a:p>
            </p:txBody>
          </p:sp>
        </p:grpSp>
      </p:grpSp>
      <p:sp>
        <p:nvSpPr>
          <p:cNvPr id="194" name="矩形 193">
            <a:extLst>
              <a:ext uri="{FF2B5EF4-FFF2-40B4-BE49-F238E27FC236}">
                <a16:creationId xmlns:a16="http://schemas.microsoft.com/office/drawing/2014/main" xmlns="" id="{E7E38D67-4942-46D9-88AF-96B4ECF4605A}"/>
              </a:ext>
            </a:extLst>
          </p:cNvPr>
          <p:cNvSpPr/>
          <p:nvPr/>
        </p:nvSpPr>
        <p:spPr>
          <a:xfrm>
            <a:off x="4924437" y="3961026"/>
            <a:ext cx="2942934" cy="587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400" dirty="0"/>
              <a:t>多媒体内容检索</a:t>
            </a:r>
          </a:p>
        </p:txBody>
      </p:sp>
      <p:grpSp>
        <p:nvGrpSpPr>
          <p:cNvPr id="195" name="组合 194">
            <a:extLst>
              <a:ext uri="{FF2B5EF4-FFF2-40B4-BE49-F238E27FC236}">
                <a16:creationId xmlns:a16="http://schemas.microsoft.com/office/drawing/2014/main" xmlns="" id="{B162D120-930F-4024-B1E0-3B269E323F5A}"/>
              </a:ext>
            </a:extLst>
          </p:cNvPr>
          <p:cNvGrpSpPr/>
          <p:nvPr/>
        </p:nvGrpSpPr>
        <p:grpSpPr>
          <a:xfrm>
            <a:off x="1586044" y="4722363"/>
            <a:ext cx="3331279" cy="729551"/>
            <a:chOff x="4397979" y="1545256"/>
            <a:chExt cx="3601389" cy="729551"/>
          </a:xfrm>
        </p:grpSpPr>
        <p:sp>
          <p:nvSpPr>
            <p:cNvPr id="196" name="矩形: 圆角 195">
              <a:extLst>
                <a:ext uri="{FF2B5EF4-FFF2-40B4-BE49-F238E27FC236}">
                  <a16:creationId xmlns:a16="http://schemas.microsoft.com/office/drawing/2014/main" xmlns="" id="{D9356633-9D30-4D01-AD05-2C52FBAF35AC}"/>
                </a:ext>
              </a:extLst>
            </p:cNvPr>
            <p:cNvSpPr/>
            <p:nvPr/>
          </p:nvSpPr>
          <p:spPr>
            <a:xfrm>
              <a:off x="4512178" y="1596162"/>
              <a:ext cx="3487190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97" name="组合 196">
              <a:extLst>
                <a:ext uri="{FF2B5EF4-FFF2-40B4-BE49-F238E27FC236}">
                  <a16:creationId xmlns:a16="http://schemas.microsoft.com/office/drawing/2014/main" xmlns="" id="{B1F07D07-5B1E-4BEF-A78D-E0782EBFB08C}"/>
                </a:ext>
              </a:extLst>
            </p:cNvPr>
            <p:cNvGrpSpPr/>
            <p:nvPr/>
          </p:nvGrpSpPr>
          <p:grpSpPr>
            <a:xfrm>
              <a:off x="4397979" y="1545256"/>
              <a:ext cx="1617545" cy="729551"/>
              <a:chOff x="4397979" y="1545256"/>
              <a:chExt cx="1617545" cy="729551"/>
            </a:xfrm>
          </p:grpSpPr>
          <p:sp>
            <p:nvSpPr>
              <p:cNvPr id="198" name="Freeform 17">
                <a:extLst>
                  <a:ext uri="{FF2B5EF4-FFF2-40B4-BE49-F238E27FC236}">
                    <a16:creationId xmlns:a16="http://schemas.microsoft.com/office/drawing/2014/main" xmlns="" id="{9B278A5F-3307-4589-AA94-08074428C2E1}"/>
                  </a:ext>
                </a:extLst>
              </p:cNvPr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6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99" name="矩形 198">
                <a:extLst>
                  <a:ext uri="{FF2B5EF4-FFF2-40B4-BE49-F238E27FC236}">
                    <a16:creationId xmlns:a16="http://schemas.microsoft.com/office/drawing/2014/main" xmlns="" id="{4ADA5C84-131F-4F67-9BE9-92F5E7958350}"/>
                  </a:ext>
                </a:extLst>
              </p:cNvPr>
              <p:cNvSpPr/>
              <p:nvPr/>
            </p:nvSpPr>
            <p:spPr>
              <a:xfrm>
                <a:off x="4599752" y="1545256"/>
                <a:ext cx="1415772" cy="581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使用控制</a:t>
                </a:r>
              </a:p>
            </p:txBody>
          </p:sp>
        </p:grpSp>
      </p:grpSp>
      <p:sp>
        <p:nvSpPr>
          <p:cNvPr id="200" name="矩形 199">
            <a:extLst>
              <a:ext uri="{FF2B5EF4-FFF2-40B4-BE49-F238E27FC236}">
                <a16:creationId xmlns:a16="http://schemas.microsoft.com/office/drawing/2014/main" xmlns="" id="{6F2AC9EF-CA6F-4089-A550-80B49BE819D5}"/>
              </a:ext>
            </a:extLst>
          </p:cNvPr>
          <p:cNvSpPr/>
          <p:nvPr/>
        </p:nvSpPr>
        <p:spPr>
          <a:xfrm>
            <a:off x="4982942" y="4723847"/>
            <a:ext cx="4606631" cy="587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400" dirty="0"/>
              <a:t>控制复制次数</a:t>
            </a:r>
            <a:endParaRPr lang="zh-CN" altLang="en-US" sz="2400" dirty="0">
              <a:solidFill>
                <a:srgbClr val="0F73EE"/>
              </a:solidFill>
            </a:endParaRPr>
          </a:p>
        </p:txBody>
      </p:sp>
      <p:grpSp>
        <p:nvGrpSpPr>
          <p:cNvPr id="201" name="组合 200">
            <a:extLst>
              <a:ext uri="{FF2B5EF4-FFF2-40B4-BE49-F238E27FC236}">
                <a16:creationId xmlns:a16="http://schemas.microsoft.com/office/drawing/2014/main" xmlns="" id="{725317D7-89E4-4D71-A4AE-53F891695A8E}"/>
              </a:ext>
            </a:extLst>
          </p:cNvPr>
          <p:cNvGrpSpPr/>
          <p:nvPr/>
        </p:nvGrpSpPr>
        <p:grpSpPr>
          <a:xfrm>
            <a:off x="1586044" y="5511104"/>
            <a:ext cx="3346003" cy="718400"/>
            <a:chOff x="4397979" y="1556407"/>
            <a:chExt cx="3617307" cy="718400"/>
          </a:xfrm>
        </p:grpSpPr>
        <p:sp>
          <p:nvSpPr>
            <p:cNvPr id="202" name="矩形: 圆角 201">
              <a:extLst>
                <a:ext uri="{FF2B5EF4-FFF2-40B4-BE49-F238E27FC236}">
                  <a16:creationId xmlns:a16="http://schemas.microsoft.com/office/drawing/2014/main" xmlns="" id="{34A4736B-6741-4C06-A67E-FA0BBC27ECBB}"/>
                </a:ext>
              </a:extLst>
            </p:cNvPr>
            <p:cNvSpPr/>
            <p:nvPr/>
          </p:nvSpPr>
          <p:spPr>
            <a:xfrm>
              <a:off x="4512179" y="1596162"/>
              <a:ext cx="3503107" cy="625978"/>
            </a:xfrm>
            <a:prstGeom prst="roundRect">
              <a:avLst/>
            </a:prstGeom>
            <a:solidFill>
              <a:srgbClr val="0F73E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xmlns="" id="{3F70AA5F-482A-4499-915A-339EFA664DB9}"/>
                </a:ext>
              </a:extLst>
            </p:cNvPr>
            <p:cNvGrpSpPr/>
            <p:nvPr/>
          </p:nvGrpSpPr>
          <p:grpSpPr>
            <a:xfrm>
              <a:off x="4397979" y="1556407"/>
              <a:ext cx="1617545" cy="718400"/>
              <a:chOff x="4397979" y="1556407"/>
              <a:chExt cx="1617545" cy="718400"/>
            </a:xfrm>
          </p:grpSpPr>
          <p:sp>
            <p:nvSpPr>
              <p:cNvPr id="204" name="Freeform 17">
                <a:extLst>
                  <a:ext uri="{FF2B5EF4-FFF2-40B4-BE49-F238E27FC236}">
                    <a16:creationId xmlns:a16="http://schemas.microsoft.com/office/drawing/2014/main" xmlns="" id="{64B45409-953D-4103-9623-7EC419EAFA4B}"/>
                  </a:ext>
                </a:extLst>
              </p:cNvPr>
              <p:cNvSpPr/>
              <p:nvPr/>
            </p:nvSpPr>
            <p:spPr bwMode="auto">
              <a:xfrm>
                <a:off x="4397979" y="1560722"/>
                <a:ext cx="76200" cy="714085"/>
              </a:xfrm>
              <a:custGeom>
                <a:avLst/>
                <a:gdLst>
                  <a:gd name="T0" fmla="*/ 13 w 25"/>
                  <a:gd name="T1" fmla="*/ 0 h 249"/>
                  <a:gd name="T2" fmla="*/ 25 w 25"/>
                  <a:gd name="T3" fmla="*/ 13 h 249"/>
                  <a:gd name="T4" fmla="*/ 16 w 25"/>
                  <a:gd name="T5" fmla="*/ 25 h 249"/>
                  <a:gd name="T6" fmla="*/ 16 w 25"/>
                  <a:gd name="T7" fmla="*/ 224 h 249"/>
                  <a:gd name="T8" fmla="*/ 25 w 25"/>
                  <a:gd name="T9" fmla="*/ 236 h 249"/>
                  <a:gd name="T10" fmla="*/ 13 w 25"/>
                  <a:gd name="T11" fmla="*/ 249 h 249"/>
                  <a:gd name="T12" fmla="*/ 0 w 25"/>
                  <a:gd name="T13" fmla="*/ 236 h 249"/>
                  <a:gd name="T14" fmla="*/ 9 w 25"/>
                  <a:gd name="T15" fmla="*/ 224 h 249"/>
                  <a:gd name="T16" fmla="*/ 9 w 25"/>
                  <a:gd name="T17" fmla="*/ 25 h 249"/>
                  <a:gd name="T18" fmla="*/ 0 w 25"/>
                  <a:gd name="T19" fmla="*/ 13 h 249"/>
                  <a:gd name="T20" fmla="*/ 13 w 2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49">
                    <a:moveTo>
                      <a:pt x="13" y="0"/>
                    </a:moveTo>
                    <a:cubicBezTo>
                      <a:pt x="20" y="0"/>
                      <a:pt x="25" y="7"/>
                      <a:pt x="25" y="13"/>
                    </a:cubicBezTo>
                    <a:cubicBezTo>
                      <a:pt x="25" y="19"/>
                      <a:pt x="22" y="24"/>
                      <a:pt x="16" y="25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22" y="225"/>
                      <a:pt x="25" y="230"/>
                      <a:pt x="25" y="236"/>
                    </a:cubicBezTo>
                    <a:cubicBezTo>
                      <a:pt x="25" y="242"/>
                      <a:pt x="20" y="249"/>
                      <a:pt x="13" y="249"/>
                    </a:cubicBezTo>
                    <a:cubicBezTo>
                      <a:pt x="6" y="249"/>
                      <a:pt x="0" y="242"/>
                      <a:pt x="0" y="236"/>
                    </a:cubicBezTo>
                    <a:cubicBezTo>
                      <a:pt x="0" y="230"/>
                      <a:pt x="4" y="225"/>
                      <a:pt x="9" y="2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4"/>
                      <a:pt x="0" y="19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0F73E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6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05" name="矩形 204">
                <a:extLst>
                  <a:ext uri="{FF2B5EF4-FFF2-40B4-BE49-F238E27FC236}">
                    <a16:creationId xmlns:a16="http://schemas.microsoft.com/office/drawing/2014/main" xmlns="" id="{152CFD3C-66BE-4087-B312-27981C20F207}"/>
                  </a:ext>
                </a:extLst>
              </p:cNvPr>
              <p:cNvSpPr/>
              <p:nvPr/>
            </p:nvSpPr>
            <p:spPr>
              <a:xfrm>
                <a:off x="4599752" y="1556407"/>
                <a:ext cx="1415772" cy="581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内容保护</a:t>
                </a:r>
              </a:p>
            </p:txBody>
          </p:sp>
        </p:grpSp>
      </p:grpSp>
      <p:sp>
        <p:nvSpPr>
          <p:cNvPr id="206" name="矩形 205">
            <a:extLst>
              <a:ext uri="{FF2B5EF4-FFF2-40B4-BE49-F238E27FC236}">
                <a16:creationId xmlns:a16="http://schemas.microsoft.com/office/drawing/2014/main" xmlns="" id="{8ECD6A53-4BA9-469E-BC55-40EC59F82524}"/>
              </a:ext>
            </a:extLst>
          </p:cNvPr>
          <p:cNvSpPr/>
          <p:nvPr/>
        </p:nvSpPr>
        <p:spPr>
          <a:xfrm>
            <a:off x="4979163" y="5501437"/>
            <a:ext cx="6029034" cy="587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400" dirty="0"/>
              <a:t>保护内容不被滥用</a:t>
            </a:r>
            <a:endParaRPr lang="zh-CN" altLang="en-US" sz="2400" dirty="0">
              <a:solidFill>
                <a:srgbClr val="0F73E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77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 build="p"/>
      <p:bldP spid="182" grpId="0" build="p"/>
      <p:bldP spid="188" grpId="0" build="p"/>
      <p:bldP spid="194" grpId="0" build="p"/>
      <p:bldP spid="200" grpId="0" build="p"/>
      <p:bldP spid="20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6" name="组合 65535">
            <a:extLst>
              <a:ext uri="{FF2B5EF4-FFF2-40B4-BE49-F238E27FC236}">
                <a16:creationId xmlns:a16="http://schemas.microsoft.com/office/drawing/2014/main" xmlns="" id="{73532767-D52E-4358-991A-56287C0CB4ED}"/>
              </a:ext>
            </a:extLst>
          </p:cNvPr>
          <p:cNvGrpSpPr/>
          <p:nvPr/>
        </p:nvGrpSpPr>
        <p:grpSpPr>
          <a:xfrm>
            <a:off x="3635562" y="716894"/>
            <a:ext cx="5247028" cy="1109044"/>
            <a:chOff x="3279913" y="488294"/>
            <a:chExt cx="5247028" cy="1109044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xmlns="" id="{EA566506-41DD-4E7D-87C9-E2E6F7441646}"/>
                </a:ext>
              </a:extLst>
            </p:cNvPr>
            <p:cNvGrpSpPr/>
            <p:nvPr/>
          </p:nvGrpSpPr>
          <p:grpSpPr>
            <a:xfrm>
              <a:off x="3279913" y="909457"/>
              <a:ext cx="5247028" cy="687881"/>
              <a:chOff x="3279913" y="909457"/>
              <a:chExt cx="5247028" cy="687881"/>
            </a:xfrm>
          </p:grpSpPr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xmlns="" id="{C0811476-A169-41AF-A3B8-11DF030821EF}"/>
                  </a:ext>
                </a:extLst>
              </p:cNvPr>
              <p:cNvSpPr/>
              <p:nvPr/>
            </p:nvSpPr>
            <p:spPr>
              <a:xfrm>
                <a:off x="3279913" y="909457"/>
                <a:ext cx="5247028" cy="687881"/>
              </a:xfrm>
              <a:prstGeom prst="roundRect">
                <a:avLst/>
              </a:prstGeom>
              <a:solidFill>
                <a:srgbClr val="0F73EE"/>
              </a:solidFill>
              <a:ln w="127000">
                <a:solidFill>
                  <a:srgbClr val="00B0F0">
                    <a:alpha val="25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4648956" y="1032190"/>
                <a:ext cx="3877985" cy="535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defRPr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数字水印的研究方向</a:t>
                </a:r>
                <a:endParaRPr lang="zh-CN" altLang="en-US" sz="320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grpSp>
          <p:nvGrpSpPr>
            <p:cNvPr id="15" name="28b0fd0e-7ece-4f48-881a-83c93b08799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xmlns="" id="{F07D6F6E-859D-4061-B927-48F3552AF7CF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59237" y="488294"/>
              <a:ext cx="1104746" cy="1087791"/>
              <a:chOff x="3950910" y="1316832"/>
              <a:chExt cx="4290179" cy="4224337"/>
            </a:xfrm>
          </p:grpSpPr>
          <p:sp>
            <p:nvSpPr>
              <p:cNvPr id="16" name="ïṥļîḋè">
                <a:extLst>
                  <a:ext uri="{FF2B5EF4-FFF2-40B4-BE49-F238E27FC236}">
                    <a16:creationId xmlns:a16="http://schemas.microsoft.com/office/drawing/2014/main" xmlns="" id="{6303B470-2FAF-4993-84A8-0E89AF65282B}"/>
                  </a:ext>
                </a:extLst>
              </p:cNvPr>
              <p:cNvSpPr/>
              <p:nvPr/>
            </p:nvSpPr>
            <p:spPr bwMode="auto">
              <a:xfrm>
                <a:off x="4051407" y="3713164"/>
                <a:ext cx="727736" cy="421048"/>
              </a:xfrm>
              <a:custGeom>
                <a:avLst/>
                <a:gdLst>
                  <a:gd name="T0" fmla="*/ 166 w 202"/>
                  <a:gd name="T1" fmla="*/ 96 h 117"/>
                  <a:gd name="T2" fmla="*/ 36 w 202"/>
                  <a:gd name="T3" fmla="*/ 96 h 117"/>
                  <a:gd name="T4" fmla="*/ 36 w 202"/>
                  <a:gd name="T5" fmla="*/ 21 h 117"/>
                  <a:gd name="T6" fmla="*/ 166 w 202"/>
                  <a:gd name="T7" fmla="*/ 21 h 117"/>
                  <a:gd name="T8" fmla="*/ 166 w 202"/>
                  <a:gd name="T9" fmla="*/ 9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7">
                    <a:moveTo>
                      <a:pt x="166" y="96"/>
                    </a:moveTo>
                    <a:cubicBezTo>
                      <a:pt x="130" y="117"/>
                      <a:pt x="72" y="117"/>
                      <a:pt x="36" y="96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0" y="0"/>
                      <a:pt x="166" y="21"/>
                    </a:cubicBezTo>
                    <a:cubicBezTo>
                      <a:pt x="202" y="42"/>
                      <a:pt x="202" y="76"/>
                      <a:pt x="166" y="96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íṣḻíďe">
                <a:extLst>
                  <a:ext uri="{FF2B5EF4-FFF2-40B4-BE49-F238E27FC236}">
                    <a16:creationId xmlns:a16="http://schemas.microsoft.com/office/drawing/2014/main" xmlns="" id="{E987D7A5-C71B-40FE-AB67-232AEB3D2B13}"/>
                  </a:ext>
                </a:extLst>
              </p:cNvPr>
              <p:cNvSpPr/>
              <p:nvPr/>
            </p:nvSpPr>
            <p:spPr bwMode="auto">
              <a:xfrm>
                <a:off x="4170964" y="3766878"/>
                <a:ext cx="481692" cy="270302"/>
              </a:xfrm>
              <a:custGeom>
                <a:avLst/>
                <a:gdLst>
                  <a:gd name="T0" fmla="*/ 110 w 134"/>
                  <a:gd name="T1" fmla="*/ 11 h 75"/>
                  <a:gd name="T2" fmla="*/ 102 w 134"/>
                  <a:gd name="T3" fmla="*/ 7 h 75"/>
                  <a:gd name="T4" fmla="*/ 102 w 134"/>
                  <a:gd name="T5" fmla="*/ 7 h 75"/>
                  <a:gd name="T6" fmla="*/ 86 w 134"/>
                  <a:gd name="T7" fmla="*/ 0 h 75"/>
                  <a:gd name="T8" fmla="*/ 87 w 134"/>
                  <a:gd name="T9" fmla="*/ 3 h 75"/>
                  <a:gd name="T10" fmla="*/ 49 w 134"/>
                  <a:gd name="T11" fmla="*/ 3 h 75"/>
                  <a:gd name="T12" fmla="*/ 50 w 134"/>
                  <a:gd name="T13" fmla="*/ 0 h 75"/>
                  <a:gd name="T14" fmla="*/ 31 w 134"/>
                  <a:gd name="T15" fmla="*/ 8 h 75"/>
                  <a:gd name="T16" fmla="*/ 31 w 134"/>
                  <a:gd name="T17" fmla="*/ 8 h 75"/>
                  <a:gd name="T18" fmla="*/ 24 w 134"/>
                  <a:gd name="T19" fmla="*/ 11 h 75"/>
                  <a:gd name="T20" fmla="*/ 24 w 134"/>
                  <a:gd name="T21" fmla="*/ 61 h 75"/>
                  <a:gd name="T22" fmla="*/ 110 w 134"/>
                  <a:gd name="T23" fmla="*/ 61 h 75"/>
                  <a:gd name="T24" fmla="*/ 110 w 134"/>
                  <a:gd name="T25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75">
                    <a:moveTo>
                      <a:pt x="110" y="11"/>
                    </a:moveTo>
                    <a:cubicBezTo>
                      <a:pt x="108" y="10"/>
                      <a:pt x="105" y="9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75" y="1"/>
                      <a:pt x="62" y="1"/>
                      <a:pt x="49" y="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9" y="9"/>
                      <a:pt x="26" y="10"/>
                      <a:pt x="24" y="11"/>
                    </a:cubicBezTo>
                    <a:cubicBezTo>
                      <a:pt x="0" y="25"/>
                      <a:pt x="0" y="47"/>
                      <a:pt x="24" y="61"/>
                    </a:cubicBezTo>
                    <a:cubicBezTo>
                      <a:pt x="48" y="75"/>
                      <a:pt x="86" y="75"/>
                      <a:pt x="110" y="61"/>
                    </a:cubicBezTo>
                    <a:cubicBezTo>
                      <a:pt x="134" y="47"/>
                      <a:pt x="134" y="25"/>
                      <a:pt x="110" y="1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íś1îḍê">
                <a:extLst>
                  <a:ext uri="{FF2B5EF4-FFF2-40B4-BE49-F238E27FC236}">
                    <a16:creationId xmlns:a16="http://schemas.microsoft.com/office/drawing/2014/main" xmlns="" id="{DE4A9E03-BB5D-417C-B155-C1777B8EA59B}"/>
                  </a:ext>
                </a:extLst>
              </p:cNvPr>
              <p:cNvSpPr/>
              <p:nvPr/>
            </p:nvSpPr>
            <p:spPr bwMode="auto">
              <a:xfrm>
                <a:off x="4300917" y="3749550"/>
                <a:ext cx="221786" cy="129953"/>
              </a:xfrm>
              <a:custGeom>
                <a:avLst/>
                <a:gdLst>
                  <a:gd name="T0" fmla="*/ 51 w 62"/>
                  <a:gd name="T1" fmla="*/ 29 h 36"/>
                  <a:gd name="T2" fmla="*/ 11 w 62"/>
                  <a:gd name="T3" fmla="*/ 29 h 36"/>
                  <a:gd name="T4" fmla="*/ 11 w 62"/>
                  <a:gd name="T5" fmla="*/ 6 h 36"/>
                  <a:gd name="T6" fmla="*/ 51 w 62"/>
                  <a:gd name="T7" fmla="*/ 6 h 36"/>
                  <a:gd name="T8" fmla="*/ 51 w 62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6">
                    <a:moveTo>
                      <a:pt x="51" y="29"/>
                    </a:moveTo>
                    <a:cubicBezTo>
                      <a:pt x="40" y="36"/>
                      <a:pt x="22" y="36"/>
                      <a:pt x="11" y="29"/>
                    </a:cubicBezTo>
                    <a:cubicBezTo>
                      <a:pt x="0" y="23"/>
                      <a:pt x="0" y="13"/>
                      <a:pt x="11" y="6"/>
                    </a:cubicBezTo>
                    <a:cubicBezTo>
                      <a:pt x="22" y="0"/>
                      <a:pt x="40" y="0"/>
                      <a:pt x="51" y="6"/>
                    </a:cubicBezTo>
                    <a:cubicBezTo>
                      <a:pt x="62" y="13"/>
                      <a:pt x="62" y="23"/>
                      <a:pt x="51" y="29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iš1ïḍe">
                <a:extLst>
                  <a:ext uri="{FF2B5EF4-FFF2-40B4-BE49-F238E27FC236}">
                    <a16:creationId xmlns:a16="http://schemas.microsoft.com/office/drawing/2014/main" xmlns="" id="{28EF471C-F919-4E40-999D-C112017192F6}"/>
                  </a:ext>
                </a:extLst>
              </p:cNvPr>
              <p:cNvSpPr/>
              <p:nvPr/>
            </p:nvSpPr>
            <p:spPr bwMode="auto">
              <a:xfrm>
                <a:off x="4375423" y="3352761"/>
                <a:ext cx="72774" cy="474761"/>
              </a:xfrm>
              <a:custGeom>
                <a:avLst/>
                <a:gdLst>
                  <a:gd name="T0" fmla="*/ 10 w 20"/>
                  <a:gd name="T1" fmla="*/ 132 h 132"/>
                  <a:gd name="T2" fmla="*/ 10 w 20"/>
                  <a:gd name="T3" fmla="*/ 132 h 132"/>
                  <a:gd name="T4" fmla="*/ 0 w 20"/>
                  <a:gd name="T5" fmla="*/ 122 h 132"/>
                  <a:gd name="T6" fmla="*/ 0 w 20"/>
                  <a:gd name="T7" fmla="*/ 0 h 132"/>
                  <a:gd name="T8" fmla="*/ 20 w 20"/>
                  <a:gd name="T9" fmla="*/ 0 h 132"/>
                  <a:gd name="T10" fmla="*/ 20 w 20"/>
                  <a:gd name="T11" fmla="*/ 122 h 132"/>
                  <a:gd name="T12" fmla="*/ 10 w 2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2">
                    <a:moveTo>
                      <a:pt x="10" y="132"/>
                    </a:moveTo>
                    <a:cubicBezTo>
                      <a:pt x="10" y="132"/>
                      <a:pt x="10" y="132"/>
                      <a:pt x="10" y="132"/>
                    </a:cubicBezTo>
                    <a:cubicBezTo>
                      <a:pt x="5" y="132"/>
                      <a:pt x="0" y="128"/>
                      <a:pt x="0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8"/>
                      <a:pt x="15" y="132"/>
                      <a:pt x="10" y="13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ísḻiḍè">
                <a:extLst>
                  <a:ext uri="{FF2B5EF4-FFF2-40B4-BE49-F238E27FC236}">
                    <a16:creationId xmlns:a16="http://schemas.microsoft.com/office/drawing/2014/main" xmlns="" id="{58156CEC-03AD-45F3-8B97-771A6FA09F7A}"/>
                  </a:ext>
                </a:extLst>
              </p:cNvPr>
              <p:cNvSpPr/>
              <p:nvPr/>
            </p:nvSpPr>
            <p:spPr bwMode="auto">
              <a:xfrm>
                <a:off x="4371958" y="3331969"/>
                <a:ext cx="79704" cy="43318"/>
              </a:xfrm>
              <a:custGeom>
                <a:avLst/>
                <a:gdLst>
                  <a:gd name="T0" fmla="*/ 18 w 22"/>
                  <a:gd name="T1" fmla="*/ 10 h 12"/>
                  <a:gd name="T2" fmla="*/ 4 w 22"/>
                  <a:gd name="T3" fmla="*/ 10 h 12"/>
                  <a:gd name="T4" fmla="*/ 4 w 22"/>
                  <a:gd name="T5" fmla="*/ 2 h 12"/>
                  <a:gd name="T6" fmla="*/ 18 w 22"/>
                  <a:gd name="T7" fmla="*/ 2 h 12"/>
                  <a:gd name="T8" fmla="*/ 18 w 22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0"/>
                    </a:moveTo>
                    <a:cubicBezTo>
                      <a:pt x="14" y="12"/>
                      <a:pt x="8" y="12"/>
                      <a:pt x="4" y="10"/>
                    </a:cubicBezTo>
                    <a:cubicBezTo>
                      <a:pt x="0" y="8"/>
                      <a:pt x="0" y="4"/>
                      <a:pt x="4" y="2"/>
                    </a:cubicBezTo>
                    <a:cubicBezTo>
                      <a:pt x="8" y="0"/>
                      <a:pt x="14" y="0"/>
                      <a:pt x="18" y="2"/>
                    </a:cubicBezTo>
                    <a:cubicBezTo>
                      <a:pt x="22" y="4"/>
                      <a:pt x="22" y="8"/>
                      <a:pt x="18" y="1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iSlïḓe">
                <a:extLst>
                  <a:ext uri="{FF2B5EF4-FFF2-40B4-BE49-F238E27FC236}">
                    <a16:creationId xmlns:a16="http://schemas.microsoft.com/office/drawing/2014/main" xmlns="" id="{2058B8C9-DD7C-42BB-BFEF-A98FE2441302}"/>
                  </a:ext>
                </a:extLst>
              </p:cNvPr>
              <p:cNvSpPr/>
              <p:nvPr/>
            </p:nvSpPr>
            <p:spPr bwMode="auto">
              <a:xfrm>
                <a:off x="4382354" y="2924783"/>
                <a:ext cx="58912" cy="443573"/>
              </a:xfrm>
              <a:custGeom>
                <a:avLst/>
                <a:gdLst>
                  <a:gd name="T0" fmla="*/ 8 w 16"/>
                  <a:gd name="T1" fmla="*/ 123 h 123"/>
                  <a:gd name="T2" fmla="*/ 8 w 16"/>
                  <a:gd name="T3" fmla="*/ 123 h 123"/>
                  <a:gd name="T4" fmla="*/ 0 w 16"/>
                  <a:gd name="T5" fmla="*/ 115 h 123"/>
                  <a:gd name="T6" fmla="*/ 0 w 16"/>
                  <a:gd name="T7" fmla="*/ 0 h 123"/>
                  <a:gd name="T8" fmla="*/ 16 w 16"/>
                  <a:gd name="T9" fmla="*/ 0 h 123"/>
                  <a:gd name="T10" fmla="*/ 16 w 16"/>
                  <a:gd name="T11" fmla="*/ 115 h 123"/>
                  <a:gd name="T12" fmla="*/ 8 w 16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3">
                    <a:moveTo>
                      <a:pt x="8" y="123"/>
                    </a:move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9"/>
                      <a:pt x="12" y="123"/>
                      <a:pt x="8" y="123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ṣļidé">
                <a:extLst>
                  <a:ext uri="{FF2B5EF4-FFF2-40B4-BE49-F238E27FC236}">
                    <a16:creationId xmlns:a16="http://schemas.microsoft.com/office/drawing/2014/main" xmlns="" id="{9BAC5358-76F5-4F88-9089-2E7A2F8E4C79}"/>
                  </a:ext>
                </a:extLst>
              </p:cNvPr>
              <p:cNvSpPr/>
              <p:nvPr/>
            </p:nvSpPr>
            <p:spPr bwMode="auto">
              <a:xfrm>
                <a:off x="4818996" y="3098053"/>
                <a:ext cx="103962" cy="60645"/>
              </a:xfrm>
              <a:custGeom>
                <a:avLst/>
                <a:gdLst>
                  <a:gd name="T0" fmla="*/ 0 w 29"/>
                  <a:gd name="T1" fmla="*/ 12 h 17"/>
                  <a:gd name="T2" fmla="*/ 0 w 29"/>
                  <a:gd name="T3" fmla="*/ 8 h 17"/>
                  <a:gd name="T4" fmla="*/ 7 w 29"/>
                  <a:gd name="T5" fmla="*/ 7 h 17"/>
                  <a:gd name="T6" fmla="*/ 14 w 29"/>
                  <a:gd name="T7" fmla="*/ 1 h 17"/>
                  <a:gd name="T8" fmla="*/ 19 w 29"/>
                  <a:gd name="T9" fmla="*/ 1 h 17"/>
                  <a:gd name="T10" fmla="*/ 24 w 29"/>
                  <a:gd name="T11" fmla="*/ 4 h 17"/>
                  <a:gd name="T12" fmla="*/ 29 w 29"/>
                  <a:gd name="T13" fmla="*/ 3 h 17"/>
                  <a:gd name="T14" fmla="*/ 29 w 29"/>
                  <a:gd name="T15" fmla="*/ 8 h 17"/>
                  <a:gd name="T16" fmla="*/ 29 w 29"/>
                  <a:gd name="T17" fmla="*/ 8 h 17"/>
                  <a:gd name="T18" fmla="*/ 28 w 29"/>
                  <a:gd name="T19" fmla="*/ 9 h 17"/>
                  <a:gd name="T20" fmla="*/ 11 w 29"/>
                  <a:gd name="T21" fmla="*/ 17 h 17"/>
                  <a:gd name="T22" fmla="*/ 7 w 29"/>
                  <a:gd name="T23" fmla="*/ 17 h 17"/>
                  <a:gd name="T24" fmla="*/ 1 w 29"/>
                  <a:gd name="T25" fmla="*/ 13 h 17"/>
                  <a:gd name="T26" fmla="*/ 0 w 29"/>
                  <a:gd name="T2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17">
                    <a:moveTo>
                      <a:pt x="0" y="1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9"/>
                      <a:pt x="29" y="9"/>
                      <a:pt x="28" y="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8" y="17"/>
                      <a:pt x="7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iSliḋe">
                <a:extLst>
                  <a:ext uri="{FF2B5EF4-FFF2-40B4-BE49-F238E27FC236}">
                    <a16:creationId xmlns:a16="http://schemas.microsoft.com/office/drawing/2014/main" xmlns="" id="{8A32FD27-1C12-448F-A94A-4551733D73D9}"/>
                  </a:ext>
                </a:extLst>
              </p:cNvPr>
              <p:cNvSpPr/>
              <p:nvPr/>
            </p:nvSpPr>
            <p:spPr bwMode="auto">
              <a:xfrm>
                <a:off x="4818996" y="3084192"/>
                <a:ext cx="103962" cy="60645"/>
              </a:xfrm>
              <a:custGeom>
                <a:avLst/>
                <a:gdLst>
                  <a:gd name="T0" fmla="*/ 1 w 29"/>
                  <a:gd name="T1" fmla="*/ 10 h 17"/>
                  <a:gd name="T2" fmla="*/ 14 w 29"/>
                  <a:gd name="T3" fmla="*/ 1 h 17"/>
                  <a:gd name="T4" fmla="*/ 19 w 29"/>
                  <a:gd name="T5" fmla="*/ 1 h 17"/>
                  <a:gd name="T6" fmla="*/ 28 w 29"/>
                  <a:gd name="T7" fmla="*/ 6 h 17"/>
                  <a:gd name="T8" fmla="*/ 28 w 29"/>
                  <a:gd name="T9" fmla="*/ 9 h 17"/>
                  <a:gd name="T10" fmla="*/ 11 w 29"/>
                  <a:gd name="T11" fmla="*/ 16 h 17"/>
                  <a:gd name="T12" fmla="*/ 7 w 29"/>
                  <a:gd name="T13" fmla="*/ 16 h 17"/>
                  <a:gd name="T14" fmla="*/ 1 w 29"/>
                  <a:gd name="T15" fmla="*/ 13 h 17"/>
                  <a:gd name="T16" fmla="*/ 1 w 29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7">
                    <a:moveTo>
                      <a:pt x="1" y="10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7"/>
                      <a:pt x="29" y="8"/>
                      <a:pt x="28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7"/>
                      <a:pt x="8" y="17"/>
                      <a:pt x="7" y="16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îśḷíḓé">
                <a:extLst>
                  <a:ext uri="{FF2B5EF4-FFF2-40B4-BE49-F238E27FC236}">
                    <a16:creationId xmlns:a16="http://schemas.microsoft.com/office/drawing/2014/main" xmlns="" id="{3746DC3B-E466-43B2-96A2-82C4E641A47C}"/>
                  </a:ext>
                </a:extLst>
              </p:cNvPr>
              <p:cNvSpPr/>
              <p:nvPr/>
            </p:nvSpPr>
            <p:spPr bwMode="auto">
              <a:xfrm>
                <a:off x="4602407" y="3108449"/>
                <a:ext cx="237381" cy="90101"/>
              </a:xfrm>
              <a:custGeom>
                <a:avLst/>
                <a:gdLst>
                  <a:gd name="T0" fmla="*/ 39 w 66"/>
                  <a:gd name="T1" fmla="*/ 25 h 25"/>
                  <a:gd name="T2" fmla="*/ 44 w 66"/>
                  <a:gd name="T3" fmla="*/ 24 h 25"/>
                  <a:gd name="T4" fmla="*/ 64 w 66"/>
                  <a:gd name="T5" fmla="*/ 12 h 25"/>
                  <a:gd name="T6" fmla="*/ 65 w 66"/>
                  <a:gd name="T7" fmla="*/ 9 h 25"/>
                  <a:gd name="T8" fmla="*/ 62 w 66"/>
                  <a:gd name="T9" fmla="*/ 8 h 25"/>
                  <a:gd name="T10" fmla="*/ 42 w 66"/>
                  <a:gd name="T11" fmla="*/ 20 h 25"/>
                  <a:gd name="T12" fmla="*/ 36 w 66"/>
                  <a:gd name="T13" fmla="*/ 20 h 25"/>
                  <a:gd name="T14" fmla="*/ 3 w 66"/>
                  <a:gd name="T15" fmla="*/ 1 h 25"/>
                  <a:gd name="T16" fmla="*/ 0 w 66"/>
                  <a:gd name="T17" fmla="*/ 2 h 25"/>
                  <a:gd name="T18" fmla="*/ 1 w 66"/>
                  <a:gd name="T19" fmla="*/ 5 h 25"/>
                  <a:gd name="T20" fmla="*/ 34 w 66"/>
                  <a:gd name="T21" fmla="*/ 24 h 25"/>
                  <a:gd name="T22" fmla="*/ 39 w 66"/>
                  <a:gd name="T2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5">
                    <a:moveTo>
                      <a:pt x="39" y="25"/>
                    </a:moveTo>
                    <a:cubicBezTo>
                      <a:pt x="41" y="25"/>
                      <a:pt x="43" y="25"/>
                      <a:pt x="44" y="2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6" y="12"/>
                      <a:pt x="66" y="10"/>
                      <a:pt x="65" y="9"/>
                    </a:cubicBezTo>
                    <a:cubicBezTo>
                      <a:pt x="65" y="8"/>
                      <a:pt x="63" y="8"/>
                      <a:pt x="62" y="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1"/>
                      <a:pt x="38" y="21"/>
                      <a:pt x="36" y="2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5"/>
                      <a:pt x="37" y="25"/>
                      <a:pt x="39" y="25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îS1îḋe">
                <a:extLst>
                  <a:ext uri="{FF2B5EF4-FFF2-40B4-BE49-F238E27FC236}">
                    <a16:creationId xmlns:a16="http://schemas.microsoft.com/office/drawing/2014/main" xmlns="" id="{3E66B780-4066-4388-9059-656CEE32E499}"/>
                  </a:ext>
                </a:extLst>
              </p:cNvPr>
              <p:cNvSpPr/>
              <p:nvPr/>
            </p:nvSpPr>
            <p:spPr bwMode="auto">
              <a:xfrm>
                <a:off x="4061803" y="2716858"/>
                <a:ext cx="731202" cy="464365"/>
              </a:xfrm>
              <a:custGeom>
                <a:avLst/>
                <a:gdLst>
                  <a:gd name="T0" fmla="*/ 203 w 203"/>
                  <a:gd name="T1" fmla="*/ 64 h 129"/>
                  <a:gd name="T2" fmla="*/ 198 w 203"/>
                  <a:gd name="T3" fmla="*/ 61 h 129"/>
                  <a:gd name="T4" fmla="*/ 130 w 203"/>
                  <a:gd name="T5" fmla="*/ 11 h 129"/>
                  <a:gd name="T6" fmla="*/ 95 w 203"/>
                  <a:gd name="T7" fmla="*/ 5 h 129"/>
                  <a:gd name="T8" fmla="*/ 94 w 203"/>
                  <a:gd name="T9" fmla="*/ 5 h 129"/>
                  <a:gd name="T10" fmla="*/ 94 w 203"/>
                  <a:gd name="T11" fmla="*/ 5 h 129"/>
                  <a:gd name="T12" fmla="*/ 0 w 203"/>
                  <a:gd name="T13" fmla="*/ 60 h 129"/>
                  <a:gd name="T14" fmla="*/ 8 w 203"/>
                  <a:gd name="T15" fmla="*/ 63 h 129"/>
                  <a:gd name="T16" fmla="*/ 41 w 203"/>
                  <a:gd name="T17" fmla="*/ 77 h 129"/>
                  <a:gd name="T18" fmla="*/ 86 w 203"/>
                  <a:gd name="T19" fmla="*/ 109 h 129"/>
                  <a:gd name="T20" fmla="*/ 121 w 203"/>
                  <a:gd name="T21" fmla="*/ 128 h 129"/>
                  <a:gd name="T22" fmla="*/ 123 w 203"/>
                  <a:gd name="T23" fmla="*/ 129 h 129"/>
                  <a:gd name="T24" fmla="*/ 146 w 203"/>
                  <a:gd name="T25" fmla="*/ 105 h 129"/>
                  <a:gd name="T26" fmla="*/ 193 w 203"/>
                  <a:gd name="T27" fmla="*/ 73 h 129"/>
                  <a:gd name="T28" fmla="*/ 198 w 203"/>
                  <a:gd name="T29" fmla="*/ 76 h 129"/>
                  <a:gd name="T30" fmla="*/ 203 w 203"/>
                  <a:gd name="T31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129">
                    <a:moveTo>
                      <a:pt x="203" y="64"/>
                    </a:moveTo>
                    <a:cubicBezTo>
                      <a:pt x="201" y="63"/>
                      <a:pt x="200" y="62"/>
                      <a:pt x="198" y="6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17" y="2"/>
                      <a:pt x="105" y="0"/>
                      <a:pt x="95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31" y="122"/>
                      <a:pt x="141" y="116"/>
                      <a:pt x="146" y="105"/>
                    </a:cubicBezTo>
                    <a:cubicBezTo>
                      <a:pt x="154" y="90"/>
                      <a:pt x="179" y="86"/>
                      <a:pt x="193" y="73"/>
                    </a:cubicBezTo>
                    <a:cubicBezTo>
                      <a:pt x="195" y="74"/>
                      <a:pt x="196" y="75"/>
                      <a:pt x="198" y="76"/>
                    </a:cubicBezTo>
                    <a:cubicBezTo>
                      <a:pt x="201" y="73"/>
                      <a:pt x="201" y="69"/>
                      <a:pt x="203" y="64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ś1íḍê">
                <a:extLst>
                  <a:ext uri="{FF2B5EF4-FFF2-40B4-BE49-F238E27FC236}">
                    <a16:creationId xmlns:a16="http://schemas.microsoft.com/office/drawing/2014/main" xmlns="" id="{89B6E3EF-0098-43E3-80B8-3425072493D9}"/>
                  </a:ext>
                </a:extLst>
              </p:cNvPr>
              <p:cNvSpPr/>
              <p:nvPr/>
            </p:nvSpPr>
            <p:spPr bwMode="auto">
              <a:xfrm>
                <a:off x="4505376" y="2867604"/>
                <a:ext cx="421048" cy="320551"/>
              </a:xfrm>
              <a:custGeom>
                <a:avLst/>
                <a:gdLst>
                  <a:gd name="T0" fmla="*/ 110 w 117"/>
                  <a:gd name="T1" fmla="*/ 0 h 89"/>
                  <a:gd name="T2" fmla="*/ 106 w 117"/>
                  <a:gd name="T3" fmla="*/ 1 h 89"/>
                  <a:gd name="T4" fmla="*/ 106 w 117"/>
                  <a:gd name="T5" fmla="*/ 1 h 89"/>
                  <a:gd name="T6" fmla="*/ 14 w 117"/>
                  <a:gd name="T7" fmla="*/ 55 h 89"/>
                  <a:gd name="T8" fmla="*/ 17 w 117"/>
                  <a:gd name="T9" fmla="*/ 68 h 89"/>
                  <a:gd name="T10" fmla="*/ 21 w 117"/>
                  <a:gd name="T11" fmla="*/ 67 h 89"/>
                  <a:gd name="T12" fmla="*/ 0 w 117"/>
                  <a:gd name="T13" fmla="*/ 87 h 89"/>
                  <a:gd name="T14" fmla="*/ 11 w 117"/>
                  <a:gd name="T15" fmla="*/ 89 h 89"/>
                  <a:gd name="T16" fmla="*/ 101 w 117"/>
                  <a:gd name="T17" fmla="*/ 36 h 89"/>
                  <a:gd name="T18" fmla="*/ 102 w 117"/>
                  <a:gd name="T19" fmla="*/ 36 h 89"/>
                  <a:gd name="T20" fmla="*/ 106 w 117"/>
                  <a:gd name="T21" fmla="*/ 33 h 89"/>
                  <a:gd name="T22" fmla="*/ 106 w 117"/>
                  <a:gd name="T23" fmla="*/ 33 h 89"/>
                  <a:gd name="T24" fmla="*/ 106 w 117"/>
                  <a:gd name="T25" fmla="*/ 33 h 89"/>
                  <a:gd name="T26" fmla="*/ 117 w 117"/>
                  <a:gd name="T27" fmla="*/ 7 h 89"/>
                  <a:gd name="T28" fmla="*/ 117 w 117"/>
                  <a:gd name="T29" fmla="*/ 6 h 89"/>
                  <a:gd name="T30" fmla="*/ 110 w 117"/>
                  <a:gd name="T3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89">
                    <a:moveTo>
                      <a:pt x="110" y="0"/>
                    </a:moveTo>
                    <a:cubicBezTo>
                      <a:pt x="109" y="0"/>
                      <a:pt x="107" y="0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75"/>
                      <a:pt x="7" y="80"/>
                      <a:pt x="0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6"/>
                      <a:pt x="102" y="36"/>
                      <a:pt x="102" y="36"/>
                    </a:cubicBezTo>
                    <a:cubicBezTo>
                      <a:pt x="103" y="35"/>
                      <a:pt x="105" y="3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13" y="28"/>
                      <a:pt x="117" y="19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3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ṡļïḋé">
                <a:extLst>
                  <a:ext uri="{FF2B5EF4-FFF2-40B4-BE49-F238E27FC236}">
                    <a16:creationId xmlns:a16="http://schemas.microsoft.com/office/drawing/2014/main" xmlns="" id="{F0C37BBD-1299-4CE2-8C60-7284FC9E4834}"/>
                  </a:ext>
                </a:extLst>
              </p:cNvPr>
              <p:cNvSpPr/>
              <p:nvPr/>
            </p:nvSpPr>
            <p:spPr bwMode="auto">
              <a:xfrm>
                <a:off x="4448197" y="2723789"/>
                <a:ext cx="64111" cy="20792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6 h 6"/>
                  <a:gd name="T4" fmla="*/ 0 w 1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cubicBezTo>
                      <a:pt x="6" y="0"/>
                      <a:pt x="12" y="2"/>
                      <a:pt x="18" y="6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Sḷîḓè">
                <a:extLst>
                  <a:ext uri="{FF2B5EF4-FFF2-40B4-BE49-F238E27FC236}">
                    <a16:creationId xmlns:a16="http://schemas.microsoft.com/office/drawing/2014/main" xmlns="" id="{D63B0A13-2425-428D-BAA7-37E22E71E64A}"/>
                  </a:ext>
                </a:extLst>
              </p:cNvPr>
              <p:cNvSpPr/>
              <p:nvPr/>
            </p:nvSpPr>
            <p:spPr bwMode="auto">
              <a:xfrm>
                <a:off x="4061803" y="2794830"/>
                <a:ext cx="537139" cy="386394"/>
              </a:xfrm>
              <a:custGeom>
                <a:avLst/>
                <a:gdLst>
                  <a:gd name="T0" fmla="*/ 149 w 149"/>
                  <a:gd name="T1" fmla="*/ 79 h 107"/>
                  <a:gd name="T2" fmla="*/ 149 w 149"/>
                  <a:gd name="T3" fmla="*/ 78 h 107"/>
                  <a:gd name="T4" fmla="*/ 142 w 149"/>
                  <a:gd name="T5" fmla="*/ 71 h 107"/>
                  <a:gd name="T6" fmla="*/ 136 w 149"/>
                  <a:gd name="T7" fmla="*/ 78 h 107"/>
                  <a:gd name="T8" fmla="*/ 136 w 149"/>
                  <a:gd name="T9" fmla="*/ 79 h 107"/>
                  <a:gd name="T10" fmla="*/ 129 w 149"/>
                  <a:gd name="T11" fmla="*/ 96 h 107"/>
                  <a:gd name="T12" fmla="*/ 107 w 149"/>
                  <a:gd name="T13" fmla="*/ 91 h 107"/>
                  <a:gd name="T14" fmla="*/ 39 w 149"/>
                  <a:gd name="T15" fmla="*/ 41 h 107"/>
                  <a:gd name="T16" fmla="*/ 9 w 149"/>
                  <a:gd name="T17" fmla="*/ 32 h 107"/>
                  <a:gd name="T18" fmla="*/ 65 w 149"/>
                  <a:gd name="T19" fmla="*/ 0 h 107"/>
                  <a:gd name="T20" fmla="*/ 0 w 149"/>
                  <a:gd name="T21" fmla="*/ 38 h 107"/>
                  <a:gd name="T22" fmla="*/ 8 w 149"/>
                  <a:gd name="T23" fmla="*/ 41 h 107"/>
                  <a:gd name="T24" fmla="*/ 41 w 149"/>
                  <a:gd name="T25" fmla="*/ 55 h 107"/>
                  <a:gd name="T26" fmla="*/ 86 w 149"/>
                  <a:gd name="T27" fmla="*/ 87 h 107"/>
                  <a:gd name="T28" fmla="*/ 121 w 149"/>
                  <a:gd name="T29" fmla="*/ 106 h 107"/>
                  <a:gd name="T30" fmla="*/ 123 w 149"/>
                  <a:gd name="T31" fmla="*/ 107 h 107"/>
                  <a:gd name="T32" fmla="*/ 146 w 149"/>
                  <a:gd name="T33" fmla="*/ 83 h 107"/>
                  <a:gd name="T34" fmla="*/ 149 w 149"/>
                  <a:gd name="T35" fmla="*/ 79 h 107"/>
                  <a:gd name="T36" fmla="*/ 149 w 149"/>
                  <a:gd name="T37" fmla="*/ 7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07">
                    <a:moveTo>
                      <a:pt x="149" y="79"/>
                    </a:move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4"/>
                      <a:pt x="146" y="71"/>
                      <a:pt x="142" y="71"/>
                    </a:cubicBezTo>
                    <a:cubicBezTo>
                      <a:pt x="139" y="71"/>
                      <a:pt x="136" y="74"/>
                      <a:pt x="136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87"/>
                      <a:pt x="133" y="94"/>
                      <a:pt x="129" y="96"/>
                    </a:cubicBezTo>
                    <a:cubicBezTo>
                      <a:pt x="123" y="99"/>
                      <a:pt x="115" y="97"/>
                      <a:pt x="107" y="9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28" y="33"/>
                      <a:pt x="18" y="30"/>
                      <a:pt x="9" y="3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31" y="100"/>
                      <a:pt x="141" y="94"/>
                      <a:pt x="146" y="83"/>
                    </a:cubicBezTo>
                    <a:cubicBezTo>
                      <a:pt x="147" y="82"/>
                      <a:pt x="148" y="81"/>
                      <a:pt x="149" y="79"/>
                    </a:cubicBezTo>
                    <a:cubicBezTo>
                      <a:pt x="149" y="79"/>
                      <a:pt x="149" y="79"/>
                      <a:pt x="149" y="7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$ḷïḑe">
                <a:extLst>
                  <a:ext uri="{FF2B5EF4-FFF2-40B4-BE49-F238E27FC236}">
                    <a16:creationId xmlns:a16="http://schemas.microsoft.com/office/drawing/2014/main" xmlns="" id="{C7D0BE70-AC08-4A19-9BD1-52694073F266}"/>
                  </a:ext>
                </a:extLst>
              </p:cNvPr>
              <p:cNvSpPr/>
              <p:nvPr/>
            </p:nvSpPr>
            <p:spPr bwMode="auto">
              <a:xfrm>
                <a:off x="4018486" y="2907456"/>
                <a:ext cx="573526" cy="291095"/>
              </a:xfrm>
              <a:custGeom>
                <a:avLst/>
                <a:gdLst>
                  <a:gd name="T0" fmla="*/ 133 w 159"/>
                  <a:gd name="T1" fmla="*/ 81 h 81"/>
                  <a:gd name="T2" fmla="*/ 110 w 159"/>
                  <a:gd name="T3" fmla="*/ 72 h 81"/>
                  <a:gd name="T4" fmla="*/ 41 w 159"/>
                  <a:gd name="T5" fmla="*/ 22 h 81"/>
                  <a:gd name="T6" fmla="*/ 20 w 159"/>
                  <a:gd name="T7" fmla="*/ 17 h 81"/>
                  <a:gd name="T8" fmla="*/ 12 w 159"/>
                  <a:gd name="T9" fmla="*/ 34 h 81"/>
                  <a:gd name="T10" fmla="*/ 6 w 159"/>
                  <a:gd name="T11" fmla="*/ 40 h 81"/>
                  <a:gd name="T12" fmla="*/ 0 w 159"/>
                  <a:gd name="T13" fmla="*/ 34 h 81"/>
                  <a:gd name="T14" fmla="*/ 14 w 159"/>
                  <a:gd name="T15" fmla="*/ 5 h 81"/>
                  <a:gd name="T16" fmla="*/ 49 w 159"/>
                  <a:gd name="T17" fmla="*/ 12 h 81"/>
                  <a:gd name="T18" fmla="*/ 117 w 159"/>
                  <a:gd name="T19" fmla="*/ 62 h 81"/>
                  <a:gd name="T20" fmla="*/ 139 w 159"/>
                  <a:gd name="T21" fmla="*/ 67 h 81"/>
                  <a:gd name="T22" fmla="*/ 146 w 159"/>
                  <a:gd name="T23" fmla="*/ 50 h 81"/>
                  <a:gd name="T24" fmla="*/ 146 w 159"/>
                  <a:gd name="T25" fmla="*/ 49 h 81"/>
                  <a:gd name="T26" fmla="*/ 153 w 159"/>
                  <a:gd name="T27" fmla="*/ 42 h 81"/>
                  <a:gd name="T28" fmla="*/ 159 w 159"/>
                  <a:gd name="T29" fmla="*/ 49 h 81"/>
                  <a:gd name="T30" fmla="*/ 159 w 159"/>
                  <a:gd name="T31" fmla="*/ 50 h 81"/>
                  <a:gd name="T32" fmla="*/ 145 w 159"/>
                  <a:gd name="T33" fmla="*/ 78 h 81"/>
                  <a:gd name="T34" fmla="*/ 133 w 159"/>
                  <a:gd name="T3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81">
                    <a:moveTo>
                      <a:pt x="133" y="81"/>
                    </a:moveTo>
                    <a:cubicBezTo>
                      <a:pt x="126" y="81"/>
                      <a:pt x="118" y="78"/>
                      <a:pt x="110" y="7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3" y="16"/>
                      <a:pt x="25" y="14"/>
                      <a:pt x="20" y="17"/>
                    </a:cubicBezTo>
                    <a:cubicBezTo>
                      <a:pt x="15" y="19"/>
                      <a:pt x="12" y="25"/>
                      <a:pt x="12" y="34"/>
                    </a:cubicBezTo>
                    <a:cubicBezTo>
                      <a:pt x="12" y="37"/>
                      <a:pt x="10" y="40"/>
                      <a:pt x="6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20"/>
                      <a:pt x="5" y="10"/>
                      <a:pt x="14" y="5"/>
                    </a:cubicBezTo>
                    <a:cubicBezTo>
                      <a:pt x="24" y="0"/>
                      <a:pt x="37" y="3"/>
                      <a:pt x="49" y="1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5" y="68"/>
                      <a:pt x="133" y="70"/>
                      <a:pt x="139" y="67"/>
                    </a:cubicBezTo>
                    <a:cubicBezTo>
                      <a:pt x="143" y="65"/>
                      <a:pt x="146" y="58"/>
                      <a:pt x="146" y="50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46" y="45"/>
                      <a:pt x="149" y="42"/>
                      <a:pt x="153" y="42"/>
                    </a:cubicBezTo>
                    <a:cubicBezTo>
                      <a:pt x="156" y="42"/>
                      <a:pt x="159" y="45"/>
                      <a:pt x="159" y="49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63"/>
                      <a:pt x="154" y="74"/>
                      <a:pt x="145" y="78"/>
                    </a:cubicBezTo>
                    <a:cubicBezTo>
                      <a:pt x="141" y="80"/>
                      <a:pt x="137" y="81"/>
                      <a:pt x="133" y="81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îŝlïḋé">
                <a:extLst>
                  <a:ext uri="{FF2B5EF4-FFF2-40B4-BE49-F238E27FC236}">
                    <a16:creationId xmlns:a16="http://schemas.microsoft.com/office/drawing/2014/main" xmlns="" id="{E3BBEA35-AB3F-48FF-836B-296F817F3D00}"/>
                  </a:ext>
                </a:extLst>
              </p:cNvPr>
              <p:cNvSpPr/>
              <p:nvPr/>
            </p:nvSpPr>
            <p:spPr bwMode="auto">
              <a:xfrm>
                <a:off x="4158835" y="3576280"/>
                <a:ext cx="188865" cy="263371"/>
              </a:xfrm>
              <a:custGeom>
                <a:avLst/>
                <a:gdLst>
                  <a:gd name="T0" fmla="*/ 41 w 52"/>
                  <a:gd name="T1" fmla="*/ 7 h 73"/>
                  <a:gd name="T2" fmla="*/ 20 w 52"/>
                  <a:gd name="T3" fmla="*/ 10 h 73"/>
                  <a:gd name="T4" fmla="*/ 0 w 52"/>
                  <a:gd name="T5" fmla="*/ 58 h 73"/>
                  <a:gd name="T6" fmla="*/ 20 w 52"/>
                  <a:gd name="T7" fmla="*/ 68 h 73"/>
                  <a:gd name="T8" fmla="*/ 51 w 52"/>
                  <a:gd name="T9" fmla="*/ 27 h 73"/>
                  <a:gd name="T10" fmla="*/ 47 w 52"/>
                  <a:gd name="T11" fmla="*/ 11 h 73"/>
                  <a:gd name="T12" fmla="*/ 41 w 52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7"/>
                    </a:moveTo>
                    <a:cubicBezTo>
                      <a:pt x="41" y="7"/>
                      <a:pt x="28" y="0"/>
                      <a:pt x="20" y="10"/>
                    </a:cubicBezTo>
                    <a:cubicBezTo>
                      <a:pt x="12" y="20"/>
                      <a:pt x="1" y="42"/>
                      <a:pt x="0" y="58"/>
                    </a:cubicBezTo>
                    <a:cubicBezTo>
                      <a:pt x="0" y="73"/>
                      <a:pt x="13" y="72"/>
                      <a:pt x="20" y="68"/>
                    </a:cubicBezTo>
                    <a:cubicBezTo>
                      <a:pt x="28" y="65"/>
                      <a:pt x="49" y="33"/>
                      <a:pt x="51" y="27"/>
                    </a:cubicBezTo>
                    <a:cubicBezTo>
                      <a:pt x="52" y="21"/>
                      <a:pt x="49" y="12"/>
                      <a:pt x="47" y="11"/>
                    </a:cubicBezTo>
                    <a:cubicBezTo>
                      <a:pt x="45" y="9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iŝlîḍê">
                <a:extLst>
                  <a:ext uri="{FF2B5EF4-FFF2-40B4-BE49-F238E27FC236}">
                    <a16:creationId xmlns:a16="http://schemas.microsoft.com/office/drawing/2014/main" xmlns="" id="{54AA388A-E5DF-4C37-9677-3C15530E6E98}"/>
                  </a:ext>
                </a:extLst>
              </p:cNvPr>
              <p:cNvSpPr/>
              <p:nvPr/>
            </p:nvSpPr>
            <p:spPr bwMode="auto">
              <a:xfrm>
                <a:off x="4228143" y="3555487"/>
                <a:ext cx="90101" cy="114359"/>
              </a:xfrm>
              <a:custGeom>
                <a:avLst/>
                <a:gdLst>
                  <a:gd name="T0" fmla="*/ 25 w 25"/>
                  <a:gd name="T1" fmla="*/ 10 h 32"/>
                  <a:gd name="T2" fmla="*/ 25 w 25"/>
                  <a:gd name="T3" fmla="*/ 23 h 32"/>
                  <a:gd name="T4" fmla="*/ 21 w 25"/>
                  <a:gd name="T5" fmla="*/ 30 h 32"/>
                  <a:gd name="T6" fmla="*/ 12 w 25"/>
                  <a:gd name="T7" fmla="*/ 31 h 32"/>
                  <a:gd name="T8" fmla="*/ 0 w 25"/>
                  <a:gd name="T9" fmla="*/ 14 h 32"/>
                  <a:gd name="T10" fmla="*/ 25 w 25"/>
                  <a:gd name="T11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2">
                    <a:moveTo>
                      <a:pt x="25" y="10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6"/>
                      <a:pt x="24" y="28"/>
                      <a:pt x="21" y="30"/>
                    </a:cubicBezTo>
                    <a:cubicBezTo>
                      <a:pt x="19" y="31"/>
                      <a:pt x="16" y="32"/>
                      <a:pt x="12" y="31"/>
                    </a:cubicBezTo>
                    <a:cubicBezTo>
                      <a:pt x="2" y="30"/>
                      <a:pt x="1" y="27"/>
                      <a:pt x="0" y="14"/>
                    </a:cubicBezTo>
                    <a:cubicBezTo>
                      <a:pt x="0" y="0"/>
                      <a:pt x="25" y="10"/>
                      <a:pt x="25" y="1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ŝḷíḋê">
                <a:extLst>
                  <a:ext uri="{FF2B5EF4-FFF2-40B4-BE49-F238E27FC236}">
                    <a16:creationId xmlns:a16="http://schemas.microsoft.com/office/drawing/2014/main" xmlns="" id="{ED230B07-D5FB-4700-BFB3-724B3287DFA6}"/>
                  </a:ext>
                </a:extLst>
              </p:cNvPr>
              <p:cNvSpPr/>
              <p:nvPr/>
            </p:nvSpPr>
            <p:spPr bwMode="auto">
              <a:xfrm>
                <a:off x="3990763" y="3486179"/>
                <a:ext cx="187132" cy="263371"/>
              </a:xfrm>
              <a:custGeom>
                <a:avLst/>
                <a:gdLst>
                  <a:gd name="T0" fmla="*/ 41 w 52"/>
                  <a:gd name="T1" fmla="*/ 6 h 73"/>
                  <a:gd name="T2" fmla="*/ 20 w 52"/>
                  <a:gd name="T3" fmla="*/ 9 h 73"/>
                  <a:gd name="T4" fmla="*/ 0 w 52"/>
                  <a:gd name="T5" fmla="*/ 57 h 73"/>
                  <a:gd name="T6" fmla="*/ 20 w 52"/>
                  <a:gd name="T7" fmla="*/ 68 h 73"/>
                  <a:gd name="T8" fmla="*/ 51 w 52"/>
                  <a:gd name="T9" fmla="*/ 26 h 73"/>
                  <a:gd name="T10" fmla="*/ 47 w 52"/>
                  <a:gd name="T11" fmla="*/ 10 h 73"/>
                  <a:gd name="T12" fmla="*/ 41 w 52"/>
                  <a:gd name="T13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73">
                    <a:moveTo>
                      <a:pt x="41" y="6"/>
                    </a:moveTo>
                    <a:cubicBezTo>
                      <a:pt x="41" y="6"/>
                      <a:pt x="28" y="0"/>
                      <a:pt x="20" y="9"/>
                    </a:cubicBezTo>
                    <a:cubicBezTo>
                      <a:pt x="12" y="19"/>
                      <a:pt x="1" y="42"/>
                      <a:pt x="0" y="57"/>
                    </a:cubicBezTo>
                    <a:cubicBezTo>
                      <a:pt x="0" y="73"/>
                      <a:pt x="13" y="71"/>
                      <a:pt x="20" y="68"/>
                    </a:cubicBezTo>
                    <a:cubicBezTo>
                      <a:pt x="28" y="64"/>
                      <a:pt x="49" y="33"/>
                      <a:pt x="51" y="26"/>
                    </a:cubicBezTo>
                    <a:cubicBezTo>
                      <a:pt x="52" y="20"/>
                      <a:pt x="49" y="12"/>
                      <a:pt x="47" y="10"/>
                    </a:cubicBezTo>
                    <a:cubicBezTo>
                      <a:pt x="45" y="9"/>
                      <a:pt x="41" y="6"/>
                      <a:pt x="41" y="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ŝḻidê">
                <a:extLst>
                  <a:ext uri="{FF2B5EF4-FFF2-40B4-BE49-F238E27FC236}">
                    <a16:creationId xmlns:a16="http://schemas.microsoft.com/office/drawing/2014/main" xmlns="" id="{D7596FE4-7BD2-4832-A5A5-ABA6C755ECDB}"/>
                  </a:ext>
                </a:extLst>
              </p:cNvPr>
              <p:cNvSpPr/>
              <p:nvPr/>
            </p:nvSpPr>
            <p:spPr bwMode="auto">
              <a:xfrm>
                <a:off x="4054872" y="3465387"/>
                <a:ext cx="93566" cy="110893"/>
              </a:xfrm>
              <a:custGeom>
                <a:avLst/>
                <a:gdLst>
                  <a:gd name="T0" fmla="*/ 26 w 26"/>
                  <a:gd name="T1" fmla="*/ 9 h 31"/>
                  <a:gd name="T2" fmla="*/ 26 w 26"/>
                  <a:gd name="T3" fmla="*/ 22 h 31"/>
                  <a:gd name="T4" fmla="*/ 22 w 26"/>
                  <a:gd name="T5" fmla="*/ 29 h 31"/>
                  <a:gd name="T6" fmla="*/ 12 w 26"/>
                  <a:gd name="T7" fmla="*/ 31 h 31"/>
                  <a:gd name="T8" fmla="*/ 1 w 26"/>
                  <a:gd name="T9" fmla="*/ 13 h 31"/>
                  <a:gd name="T10" fmla="*/ 26 w 26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26" y="9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5"/>
                      <a:pt x="25" y="28"/>
                      <a:pt x="22" y="29"/>
                    </a:cubicBezTo>
                    <a:cubicBezTo>
                      <a:pt x="20" y="31"/>
                      <a:pt x="17" y="31"/>
                      <a:pt x="12" y="31"/>
                    </a:cubicBezTo>
                    <a:cubicBezTo>
                      <a:pt x="3" y="29"/>
                      <a:pt x="2" y="26"/>
                      <a:pt x="1" y="13"/>
                    </a:cubicBezTo>
                    <a:cubicBezTo>
                      <a:pt x="0" y="0"/>
                      <a:pt x="26" y="9"/>
                      <a:pt x="26" y="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î$lîḑe">
                <a:extLst>
                  <a:ext uri="{FF2B5EF4-FFF2-40B4-BE49-F238E27FC236}">
                    <a16:creationId xmlns:a16="http://schemas.microsoft.com/office/drawing/2014/main" xmlns="" id="{B5601609-43FB-445F-A89C-C491DEEC237F}"/>
                  </a:ext>
                </a:extLst>
              </p:cNvPr>
              <p:cNvSpPr/>
              <p:nvPr/>
            </p:nvSpPr>
            <p:spPr bwMode="auto">
              <a:xfrm>
                <a:off x="3983832" y="2392843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7 h 318"/>
                  <a:gd name="T8" fmla="*/ 1 w 164"/>
                  <a:gd name="T9" fmla="*/ 188 h 318"/>
                  <a:gd name="T10" fmla="*/ 17 w 164"/>
                  <a:gd name="T11" fmla="*/ 308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90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6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3" y="165"/>
                      <a:pt x="0" y="176"/>
                      <a:pt x="1" y="188"/>
                    </a:cubicBezTo>
                    <a:cubicBezTo>
                      <a:pt x="17" y="308"/>
                      <a:pt x="17" y="308"/>
                      <a:pt x="17" y="308"/>
                    </a:cubicBezTo>
                    <a:cubicBezTo>
                      <a:pt x="18" y="314"/>
                      <a:pt x="23" y="318"/>
                      <a:pt x="29" y="318"/>
                    </a:cubicBezTo>
                    <a:cubicBezTo>
                      <a:pt x="31" y="318"/>
                      <a:pt x="32" y="318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íṧļïḓé">
                <a:extLst>
                  <a:ext uri="{FF2B5EF4-FFF2-40B4-BE49-F238E27FC236}">
                    <a16:creationId xmlns:a16="http://schemas.microsoft.com/office/drawing/2014/main" xmlns="" id="{589B024F-4E18-4017-A5DF-9AE66B16B5F7}"/>
                  </a:ext>
                </a:extLst>
              </p:cNvPr>
              <p:cNvSpPr/>
              <p:nvPr/>
            </p:nvSpPr>
            <p:spPr bwMode="auto">
              <a:xfrm>
                <a:off x="4151904" y="2479478"/>
                <a:ext cx="590853" cy="1143586"/>
              </a:xfrm>
              <a:custGeom>
                <a:avLst/>
                <a:gdLst>
                  <a:gd name="T0" fmla="*/ 160 w 164"/>
                  <a:gd name="T1" fmla="*/ 62 h 318"/>
                  <a:gd name="T2" fmla="*/ 93 w 164"/>
                  <a:gd name="T3" fmla="*/ 71 h 318"/>
                  <a:gd name="T4" fmla="*/ 50 w 164"/>
                  <a:gd name="T5" fmla="*/ 114 h 318"/>
                  <a:gd name="T6" fmla="*/ 11 w 164"/>
                  <a:gd name="T7" fmla="*/ 156 h 318"/>
                  <a:gd name="T8" fmla="*/ 1 w 164"/>
                  <a:gd name="T9" fmla="*/ 187 h 318"/>
                  <a:gd name="T10" fmla="*/ 17 w 164"/>
                  <a:gd name="T11" fmla="*/ 307 h 318"/>
                  <a:gd name="T12" fmla="*/ 29 w 164"/>
                  <a:gd name="T13" fmla="*/ 318 h 318"/>
                  <a:gd name="T14" fmla="*/ 35 w 164"/>
                  <a:gd name="T15" fmla="*/ 317 h 318"/>
                  <a:gd name="T16" fmla="*/ 48 w 164"/>
                  <a:gd name="T17" fmla="*/ 302 h 318"/>
                  <a:gd name="T18" fmla="*/ 45 w 164"/>
                  <a:gd name="T19" fmla="*/ 189 h 318"/>
                  <a:gd name="T20" fmla="*/ 127 w 164"/>
                  <a:gd name="T21" fmla="*/ 140 h 318"/>
                  <a:gd name="T22" fmla="*/ 160 w 164"/>
                  <a:gd name="T23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18">
                    <a:moveTo>
                      <a:pt x="160" y="62"/>
                    </a:moveTo>
                    <a:cubicBezTo>
                      <a:pt x="157" y="0"/>
                      <a:pt x="93" y="71"/>
                      <a:pt x="93" y="71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3" y="165"/>
                      <a:pt x="0" y="176"/>
                      <a:pt x="1" y="187"/>
                    </a:cubicBezTo>
                    <a:cubicBezTo>
                      <a:pt x="17" y="307"/>
                      <a:pt x="17" y="307"/>
                      <a:pt x="17" y="307"/>
                    </a:cubicBezTo>
                    <a:cubicBezTo>
                      <a:pt x="18" y="313"/>
                      <a:pt x="23" y="318"/>
                      <a:pt x="29" y="318"/>
                    </a:cubicBezTo>
                    <a:cubicBezTo>
                      <a:pt x="31" y="318"/>
                      <a:pt x="33" y="317"/>
                      <a:pt x="35" y="317"/>
                    </a:cubicBezTo>
                    <a:cubicBezTo>
                      <a:pt x="49" y="315"/>
                      <a:pt x="48" y="302"/>
                      <a:pt x="48" y="302"/>
                    </a:cubicBezTo>
                    <a:cubicBezTo>
                      <a:pt x="45" y="189"/>
                      <a:pt x="45" y="189"/>
                      <a:pt x="45" y="18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7" y="140"/>
                      <a:pt x="164" y="124"/>
                      <a:pt x="160" y="62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ïs1ïḓé">
                <a:extLst>
                  <a:ext uri="{FF2B5EF4-FFF2-40B4-BE49-F238E27FC236}">
                    <a16:creationId xmlns:a16="http://schemas.microsoft.com/office/drawing/2014/main" xmlns="" id="{50E19B3D-14E2-4F79-B69B-B557A62448C6}"/>
                  </a:ext>
                </a:extLst>
              </p:cNvPr>
              <p:cNvSpPr/>
              <p:nvPr/>
            </p:nvSpPr>
            <p:spPr bwMode="auto">
              <a:xfrm>
                <a:off x="4188291" y="1942339"/>
                <a:ext cx="580457" cy="954721"/>
              </a:xfrm>
              <a:custGeom>
                <a:avLst/>
                <a:gdLst>
                  <a:gd name="T0" fmla="*/ 113 w 161"/>
                  <a:gd name="T1" fmla="*/ 12 h 265"/>
                  <a:gd name="T2" fmla="*/ 160 w 161"/>
                  <a:gd name="T3" fmla="*/ 60 h 265"/>
                  <a:gd name="T4" fmla="*/ 154 w 161"/>
                  <a:gd name="T5" fmla="*/ 234 h 265"/>
                  <a:gd name="T6" fmla="*/ 23 w 161"/>
                  <a:gd name="T7" fmla="*/ 188 h 265"/>
                  <a:gd name="T8" fmla="*/ 53 w 161"/>
                  <a:gd name="T9" fmla="*/ 11 h 265"/>
                  <a:gd name="T10" fmla="*/ 113 w 161"/>
                  <a:gd name="T1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265">
                    <a:moveTo>
                      <a:pt x="113" y="12"/>
                    </a:moveTo>
                    <a:cubicBezTo>
                      <a:pt x="161" y="32"/>
                      <a:pt x="160" y="60"/>
                      <a:pt x="160" y="60"/>
                    </a:cubicBezTo>
                    <a:cubicBezTo>
                      <a:pt x="160" y="60"/>
                      <a:pt x="151" y="164"/>
                      <a:pt x="154" y="234"/>
                    </a:cubicBezTo>
                    <a:cubicBezTo>
                      <a:pt x="155" y="263"/>
                      <a:pt x="0" y="265"/>
                      <a:pt x="23" y="188"/>
                    </a:cubicBezTo>
                    <a:cubicBezTo>
                      <a:pt x="50" y="96"/>
                      <a:pt x="40" y="22"/>
                      <a:pt x="53" y="11"/>
                    </a:cubicBezTo>
                    <a:cubicBezTo>
                      <a:pt x="65" y="0"/>
                      <a:pt x="101" y="7"/>
                      <a:pt x="113" y="1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íṣļide">
                <a:extLst>
                  <a:ext uri="{FF2B5EF4-FFF2-40B4-BE49-F238E27FC236}">
                    <a16:creationId xmlns:a16="http://schemas.microsoft.com/office/drawing/2014/main" xmlns="" id="{59AB5967-A85F-425E-8F78-C9E03D79D178}"/>
                  </a:ext>
                </a:extLst>
              </p:cNvPr>
              <p:cNvSpPr/>
              <p:nvPr/>
            </p:nvSpPr>
            <p:spPr bwMode="auto">
              <a:xfrm>
                <a:off x="4468990" y="1978725"/>
                <a:ext cx="192331" cy="150746"/>
              </a:xfrm>
              <a:custGeom>
                <a:avLst/>
                <a:gdLst>
                  <a:gd name="T0" fmla="*/ 50 w 53"/>
                  <a:gd name="T1" fmla="*/ 27 h 42"/>
                  <a:gd name="T2" fmla="*/ 22 w 53"/>
                  <a:gd name="T3" fmla="*/ 39 h 42"/>
                  <a:gd name="T4" fmla="*/ 2 w 53"/>
                  <a:gd name="T5" fmla="*/ 15 h 42"/>
                  <a:gd name="T6" fmla="*/ 31 w 53"/>
                  <a:gd name="T7" fmla="*/ 3 h 42"/>
                  <a:gd name="T8" fmla="*/ 50 w 53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50" y="27"/>
                    </a:moveTo>
                    <a:cubicBezTo>
                      <a:pt x="48" y="37"/>
                      <a:pt x="35" y="42"/>
                      <a:pt x="22" y="39"/>
                    </a:cubicBezTo>
                    <a:cubicBezTo>
                      <a:pt x="9" y="35"/>
                      <a:pt x="0" y="25"/>
                      <a:pt x="2" y="15"/>
                    </a:cubicBezTo>
                    <a:cubicBezTo>
                      <a:pt x="5" y="5"/>
                      <a:pt x="18" y="0"/>
                      <a:pt x="31" y="3"/>
                    </a:cubicBezTo>
                    <a:cubicBezTo>
                      <a:pt x="44" y="7"/>
                      <a:pt x="53" y="18"/>
                      <a:pt x="50" y="2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ṣ1ïḋê">
                <a:extLst>
                  <a:ext uri="{FF2B5EF4-FFF2-40B4-BE49-F238E27FC236}">
                    <a16:creationId xmlns:a16="http://schemas.microsoft.com/office/drawing/2014/main" xmlns="" id="{EF1BDA1C-7D9B-46C3-BCB6-A4BB6AD47D36}"/>
                  </a:ext>
                </a:extLst>
              </p:cNvPr>
              <p:cNvSpPr/>
              <p:nvPr/>
            </p:nvSpPr>
            <p:spPr bwMode="auto">
              <a:xfrm>
                <a:off x="4458593" y="1971795"/>
                <a:ext cx="209658" cy="157677"/>
              </a:xfrm>
              <a:custGeom>
                <a:avLst/>
                <a:gdLst>
                  <a:gd name="T0" fmla="*/ 33 w 58"/>
                  <a:gd name="T1" fmla="*/ 44 h 44"/>
                  <a:gd name="T2" fmla="*/ 24 w 58"/>
                  <a:gd name="T3" fmla="*/ 43 h 44"/>
                  <a:gd name="T4" fmla="*/ 3 w 58"/>
                  <a:gd name="T5" fmla="*/ 16 h 44"/>
                  <a:gd name="T6" fmla="*/ 35 w 58"/>
                  <a:gd name="T7" fmla="*/ 3 h 44"/>
                  <a:gd name="T8" fmla="*/ 56 w 58"/>
                  <a:gd name="T9" fmla="*/ 30 h 44"/>
                  <a:gd name="T10" fmla="*/ 44 w 58"/>
                  <a:gd name="T11" fmla="*/ 42 h 44"/>
                  <a:gd name="T12" fmla="*/ 33 w 58"/>
                  <a:gd name="T13" fmla="*/ 44 h 44"/>
                  <a:gd name="T14" fmla="*/ 26 w 58"/>
                  <a:gd name="T15" fmla="*/ 7 h 44"/>
                  <a:gd name="T16" fmla="*/ 8 w 58"/>
                  <a:gd name="T17" fmla="*/ 18 h 44"/>
                  <a:gd name="T18" fmla="*/ 25 w 58"/>
                  <a:gd name="T19" fmla="*/ 39 h 44"/>
                  <a:gd name="T20" fmla="*/ 42 w 58"/>
                  <a:gd name="T21" fmla="*/ 38 h 44"/>
                  <a:gd name="T22" fmla="*/ 51 w 58"/>
                  <a:gd name="T23" fmla="*/ 29 h 44"/>
                  <a:gd name="T24" fmla="*/ 33 w 58"/>
                  <a:gd name="T25" fmla="*/ 8 h 44"/>
                  <a:gd name="T26" fmla="*/ 26 w 58"/>
                  <a:gd name="T2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44">
                    <a:moveTo>
                      <a:pt x="33" y="44"/>
                    </a:moveTo>
                    <a:cubicBezTo>
                      <a:pt x="30" y="44"/>
                      <a:pt x="27" y="44"/>
                      <a:pt x="24" y="43"/>
                    </a:cubicBezTo>
                    <a:cubicBezTo>
                      <a:pt x="10" y="39"/>
                      <a:pt x="0" y="27"/>
                      <a:pt x="3" y="16"/>
                    </a:cubicBezTo>
                    <a:cubicBezTo>
                      <a:pt x="6" y="5"/>
                      <a:pt x="20" y="0"/>
                      <a:pt x="35" y="3"/>
                    </a:cubicBezTo>
                    <a:cubicBezTo>
                      <a:pt x="49" y="7"/>
                      <a:pt x="58" y="19"/>
                      <a:pt x="56" y="30"/>
                    </a:cubicBezTo>
                    <a:cubicBezTo>
                      <a:pt x="54" y="35"/>
                      <a:pt x="50" y="40"/>
                      <a:pt x="44" y="42"/>
                    </a:cubicBezTo>
                    <a:cubicBezTo>
                      <a:pt x="41" y="43"/>
                      <a:pt x="37" y="44"/>
                      <a:pt x="33" y="44"/>
                    </a:cubicBezTo>
                    <a:close/>
                    <a:moveTo>
                      <a:pt x="26" y="7"/>
                    </a:moveTo>
                    <a:cubicBezTo>
                      <a:pt x="17" y="7"/>
                      <a:pt x="9" y="11"/>
                      <a:pt x="8" y="18"/>
                    </a:cubicBezTo>
                    <a:cubicBezTo>
                      <a:pt x="5" y="26"/>
                      <a:pt x="13" y="35"/>
                      <a:pt x="25" y="39"/>
                    </a:cubicBezTo>
                    <a:cubicBezTo>
                      <a:pt x="31" y="40"/>
                      <a:pt x="37" y="40"/>
                      <a:pt x="42" y="38"/>
                    </a:cubicBezTo>
                    <a:cubicBezTo>
                      <a:pt x="47" y="36"/>
                      <a:pt x="50" y="33"/>
                      <a:pt x="51" y="29"/>
                    </a:cubicBezTo>
                    <a:cubicBezTo>
                      <a:pt x="53" y="20"/>
                      <a:pt x="45" y="11"/>
                      <a:pt x="33" y="8"/>
                    </a:cubicBezTo>
                    <a:cubicBezTo>
                      <a:pt x="31" y="7"/>
                      <a:pt x="28" y="7"/>
                      <a:pt x="2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ṣļíde">
                <a:extLst>
                  <a:ext uri="{FF2B5EF4-FFF2-40B4-BE49-F238E27FC236}">
                    <a16:creationId xmlns:a16="http://schemas.microsoft.com/office/drawing/2014/main" xmlns="" id="{7AC8B648-1269-4B56-9DD0-702AD053A281}"/>
                  </a:ext>
                </a:extLst>
              </p:cNvPr>
              <p:cNvSpPr/>
              <p:nvPr/>
            </p:nvSpPr>
            <p:spPr bwMode="auto">
              <a:xfrm>
                <a:off x="4522703" y="1909417"/>
                <a:ext cx="95299" cy="162874"/>
              </a:xfrm>
              <a:custGeom>
                <a:avLst/>
                <a:gdLst>
                  <a:gd name="T0" fmla="*/ 1 w 26"/>
                  <a:gd name="T1" fmla="*/ 19 h 45"/>
                  <a:gd name="T2" fmla="*/ 0 w 26"/>
                  <a:gd name="T3" fmla="*/ 36 h 45"/>
                  <a:gd name="T4" fmla="*/ 21 w 26"/>
                  <a:gd name="T5" fmla="*/ 41 h 45"/>
                  <a:gd name="T6" fmla="*/ 25 w 26"/>
                  <a:gd name="T7" fmla="*/ 16 h 45"/>
                  <a:gd name="T8" fmla="*/ 1 w 26"/>
                  <a:gd name="T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1" y="19"/>
                    </a:moveTo>
                    <a:cubicBezTo>
                      <a:pt x="1" y="19"/>
                      <a:pt x="1" y="21"/>
                      <a:pt x="0" y="36"/>
                    </a:cubicBezTo>
                    <a:cubicBezTo>
                      <a:pt x="0" y="41"/>
                      <a:pt x="17" y="45"/>
                      <a:pt x="21" y="41"/>
                    </a:cubicBezTo>
                    <a:cubicBezTo>
                      <a:pt x="25" y="37"/>
                      <a:pt x="24" y="32"/>
                      <a:pt x="25" y="16"/>
                    </a:cubicBezTo>
                    <a:cubicBezTo>
                      <a:pt x="26" y="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íṩ1íḋé">
                <a:extLst>
                  <a:ext uri="{FF2B5EF4-FFF2-40B4-BE49-F238E27FC236}">
                    <a16:creationId xmlns:a16="http://schemas.microsoft.com/office/drawing/2014/main" xmlns="" id="{E5A7CFC4-FD59-4500-B50E-EEF9F43DC0AC}"/>
                  </a:ext>
                </a:extLst>
              </p:cNvPr>
              <p:cNvSpPr/>
              <p:nvPr/>
            </p:nvSpPr>
            <p:spPr bwMode="auto">
              <a:xfrm>
                <a:off x="4522703" y="1968329"/>
                <a:ext cx="90101" cy="74507"/>
              </a:xfrm>
              <a:custGeom>
                <a:avLst/>
                <a:gdLst>
                  <a:gd name="T0" fmla="*/ 25 w 25"/>
                  <a:gd name="T1" fmla="*/ 0 h 21"/>
                  <a:gd name="T2" fmla="*/ 0 w 25"/>
                  <a:gd name="T3" fmla="*/ 21 h 21"/>
                  <a:gd name="T4" fmla="*/ 1 w 25"/>
                  <a:gd name="T5" fmla="*/ 7 h 21"/>
                  <a:gd name="T6" fmla="*/ 25 w 2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1" y="15"/>
                      <a:pt x="0" y="21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ṥḻiḍe">
                <a:extLst>
                  <a:ext uri="{FF2B5EF4-FFF2-40B4-BE49-F238E27FC236}">
                    <a16:creationId xmlns:a16="http://schemas.microsoft.com/office/drawing/2014/main" xmlns="" id="{B3C81230-EDB5-433A-9545-5E5E82F4FEAD}"/>
                  </a:ext>
                </a:extLst>
              </p:cNvPr>
              <p:cNvSpPr/>
              <p:nvPr/>
            </p:nvSpPr>
            <p:spPr bwMode="auto">
              <a:xfrm>
                <a:off x="4382354" y="1715354"/>
                <a:ext cx="296293" cy="296293"/>
              </a:xfrm>
              <a:custGeom>
                <a:avLst/>
                <a:gdLst>
                  <a:gd name="T0" fmla="*/ 77 w 82"/>
                  <a:gd name="T1" fmla="*/ 32 h 82"/>
                  <a:gd name="T2" fmla="*/ 50 w 82"/>
                  <a:gd name="T3" fmla="*/ 77 h 82"/>
                  <a:gd name="T4" fmla="*/ 5 w 82"/>
                  <a:gd name="T5" fmla="*/ 50 h 82"/>
                  <a:gd name="T6" fmla="*/ 32 w 82"/>
                  <a:gd name="T7" fmla="*/ 5 h 82"/>
                  <a:gd name="T8" fmla="*/ 77 w 82"/>
                  <a:gd name="T9" fmla="*/ 3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77" y="32"/>
                    </a:moveTo>
                    <a:cubicBezTo>
                      <a:pt x="82" y="51"/>
                      <a:pt x="70" y="72"/>
                      <a:pt x="50" y="77"/>
                    </a:cubicBezTo>
                    <a:cubicBezTo>
                      <a:pt x="30" y="82"/>
                      <a:pt x="10" y="70"/>
                      <a:pt x="5" y="50"/>
                    </a:cubicBezTo>
                    <a:cubicBezTo>
                      <a:pt x="0" y="30"/>
                      <a:pt x="12" y="10"/>
                      <a:pt x="32" y="5"/>
                    </a:cubicBezTo>
                    <a:cubicBezTo>
                      <a:pt x="51" y="0"/>
                      <a:pt x="71" y="12"/>
                      <a:pt x="77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ŝ1íḓè">
                <a:extLst>
                  <a:ext uri="{FF2B5EF4-FFF2-40B4-BE49-F238E27FC236}">
                    <a16:creationId xmlns:a16="http://schemas.microsoft.com/office/drawing/2014/main" xmlns="" id="{F6704182-C37D-4A2E-874A-D85E8D936C3C}"/>
                  </a:ext>
                </a:extLst>
              </p:cNvPr>
              <p:cNvSpPr/>
              <p:nvPr/>
            </p:nvSpPr>
            <p:spPr bwMode="auto">
              <a:xfrm>
                <a:off x="4385820" y="1834911"/>
                <a:ext cx="173271" cy="64111"/>
              </a:xfrm>
              <a:custGeom>
                <a:avLst/>
                <a:gdLst>
                  <a:gd name="T0" fmla="*/ 48 w 48"/>
                  <a:gd name="T1" fmla="*/ 9 h 18"/>
                  <a:gd name="T2" fmla="*/ 14 w 48"/>
                  <a:gd name="T3" fmla="*/ 18 h 18"/>
                  <a:gd name="T4" fmla="*/ 3 w 48"/>
                  <a:gd name="T5" fmla="*/ 6 h 18"/>
                  <a:gd name="T6" fmla="*/ 45 w 48"/>
                  <a:gd name="T7" fmla="*/ 0 h 18"/>
                  <a:gd name="T8" fmla="*/ 48 w 48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8">
                    <a:moveTo>
                      <a:pt x="48" y="9"/>
                    </a:moveTo>
                    <a:cubicBezTo>
                      <a:pt x="48" y="9"/>
                      <a:pt x="28" y="18"/>
                      <a:pt x="14" y="18"/>
                    </a:cubicBezTo>
                    <a:cubicBezTo>
                      <a:pt x="0" y="18"/>
                      <a:pt x="3" y="6"/>
                      <a:pt x="3" y="6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íŝlíďe">
                <a:extLst>
                  <a:ext uri="{FF2B5EF4-FFF2-40B4-BE49-F238E27FC236}">
                    <a16:creationId xmlns:a16="http://schemas.microsoft.com/office/drawing/2014/main" xmlns="" id="{6E1D367A-F5C9-4BC6-B0BD-D797F848E6B5}"/>
                  </a:ext>
                </a:extLst>
              </p:cNvPr>
              <p:cNvSpPr/>
              <p:nvPr/>
            </p:nvSpPr>
            <p:spPr bwMode="auto">
              <a:xfrm>
                <a:off x="4314778" y="1618323"/>
                <a:ext cx="414117" cy="327482"/>
              </a:xfrm>
              <a:custGeom>
                <a:avLst/>
                <a:gdLst>
                  <a:gd name="T0" fmla="*/ 30 w 115"/>
                  <a:gd name="T1" fmla="*/ 72 h 91"/>
                  <a:gd name="T2" fmla="*/ 63 w 115"/>
                  <a:gd name="T3" fmla="*/ 67 h 91"/>
                  <a:gd name="T4" fmla="*/ 72 w 115"/>
                  <a:gd name="T5" fmla="*/ 73 h 91"/>
                  <a:gd name="T6" fmla="*/ 75 w 115"/>
                  <a:gd name="T7" fmla="*/ 75 h 91"/>
                  <a:gd name="T8" fmla="*/ 88 w 115"/>
                  <a:gd name="T9" fmla="*/ 64 h 91"/>
                  <a:gd name="T10" fmla="*/ 92 w 115"/>
                  <a:gd name="T11" fmla="*/ 74 h 91"/>
                  <a:gd name="T12" fmla="*/ 91 w 115"/>
                  <a:gd name="T13" fmla="*/ 90 h 91"/>
                  <a:gd name="T14" fmla="*/ 96 w 115"/>
                  <a:gd name="T15" fmla="*/ 38 h 91"/>
                  <a:gd name="T16" fmla="*/ 22 w 115"/>
                  <a:gd name="T17" fmla="*/ 28 h 91"/>
                  <a:gd name="T18" fmla="*/ 7 w 115"/>
                  <a:gd name="T19" fmla="*/ 29 h 91"/>
                  <a:gd name="T20" fmla="*/ 30 w 115"/>
                  <a:gd name="T21" fmla="*/ 7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91">
                    <a:moveTo>
                      <a:pt x="30" y="72"/>
                    </a:moveTo>
                    <a:cubicBezTo>
                      <a:pt x="30" y="72"/>
                      <a:pt x="47" y="64"/>
                      <a:pt x="63" y="67"/>
                    </a:cubicBezTo>
                    <a:cubicBezTo>
                      <a:pt x="67" y="68"/>
                      <a:pt x="70" y="70"/>
                      <a:pt x="72" y="73"/>
                    </a:cubicBezTo>
                    <a:cubicBezTo>
                      <a:pt x="73" y="74"/>
                      <a:pt x="74" y="75"/>
                      <a:pt x="75" y="75"/>
                    </a:cubicBezTo>
                    <a:cubicBezTo>
                      <a:pt x="78" y="75"/>
                      <a:pt x="82" y="64"/>
                      <a:pt x="88" y="64"/>
                    </a:cubicBezTo>
                    <a:cubicBezTo>
                      <a:pt x="93" y="63"/>
                      <a:pt x="97" y="67"/>
                      <a:pt x="92" y="74"/>
                    </a:cubicBezTo>
                    <a:cubicBezTo>
                      <a:pt x="88" y="81"/>
                      <a:pt x="89" y="89"/>
                      <a:pt x="91" y="90"/>
                    </a:cubicBezTo>
                    <a:cubicBezTo>
                      <a:pt x="93" y="91"/>
                      <a:pt x="115" y="75"/>
                      <a:pt x="96" y="38"/>
                    </a:cubicBezTo>
                    <a:cubicBezTo>
                      <a:pt x="77" y="0"/>
                      <a:pt x="29" y="20"/>
                      <a:pt x="22" y="28"/>
                    </a:cubicBezTo>
                    <a:cubicBezTo>
                      <a:pt x="22" y="28"/>
                      <a:pt x="14" y="35"/>
                      <a:pt x="7" y="29"/>
                    </a:cubicBezTo>
                    <a:cubicBezTo>
                      <a:pt x="7" y="29"/>
                      <a:pt x="0" y="82"/>
                      <a:pt x="30" y="7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ṡľïḓe">
                <a:extLst>
                  <a:ext uri="{FF2B5EF4-FFF2-40B4-BE49-F238E27FC236}">
                    <a16:creationId xmlns:a16="http://schemas.microsoft.com/office/drawing/2014/main" xmlns="" id="{2D99EA2B-A920-4063-94B2-95E924BAA0C0}"/>
                  </a:ext>
                </a:extLst>
              </p:cNvPr>
              <p:cNvSpPr/>
              <p:nvPr/>
            </p:nvSpPr>
            <p:spPr bwMode="auto">
              <a:xfrm>
                <a:off x="4448197" y="2373782"/>
                <a:ext cx="337878" cy="417583"/>
              </a:xfrm>
              <a:custGeom>
                <a:avLst/>
                <a:gdLst>
                  <a:gd name="T0" fmla="*/ 61 w 94"/>
                  <a:gd name="T1" fmla="*/ 16 h 116"/>
                  <a:gd name="T2" fmla="*/ 61 w 94"/>
                  <a:gd name="T3" fmla="*/ 44 h 116"/>
                  <a:gd name="T4" fmla="*/ 57 w 94"/>
                  <a:gd name="T5" fmla="*/ 53 h 116"/>
                  <a:gd name="T6" fmla="*/ 0 w 94"/>
                  <a:gd name="T7" fmla="*/ 105 h 116"/>
                  <a:gd name="T8" fmla="*/ 6 w 94"/>
                  <a:gd name="T9" fmla="*/ 116 h 116"/>
                  <a:gd name="T10" fmla="*/ 82 w 94"/>
                  <a:gd name="T11" fmla="*/ 60 h 116"/>
                  <a:gd name="T12" fmla="*/ 89 w 94"/>
                  <a:gd name="T13" fmla="*/ 49 h 116"/>
                  <a:gd name="T14" fmla="*/ 94 w 94"/>
                  <a:gd name="T15" fmla="*/ 0 h 116"/>
                  <a:gd name="T16" fmla="*/ 61 w 94"/>
                  <a:gd name="T1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61" y="16"/>
                    </a:move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8"/>
                      <a:pt x="60" y="51"/>
                      <a:pt x="57" y="5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6" y="58"/>
                      <a:pt x="88" y="54"/>
                      <a:pt x="89" y="49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iṡ1ïḍè">
                <a:extLst>
                  <a:ext uri="{FF2B5EF4-FFF2-40B4-BE49-F238E27FC236}">
                    <a16:creationId xmlns:a16="http://schemas.microsoft.com/office/drawing/2014/main" xmlns="" id="{23456658-431E-431E-95C0-7FEACBD743A8}"/>
                  </a:ext>
                </a:extLst>
              </p:cNvPr>
              <p:cNvSpPr/>
              <p:nvPr/>
            </p:nvSpPr>
            <p:spPr bwMode="auto">
              <a:xfrm>
                <a:off x="4605873" y="2108679"/>
                <a:ext cx="230450" cy="381195"/>
              </a:xfrm>
              <a:custGeom>
                <a:avLst/>
                <a:gdLst>
                  <a:gd name="T0" fmla="*/ 40 w 64"/>
                  <a:gd name="T1" fmla="*/ 0 h 106"/>
                  <a:gd name="T2" fmla="*/ 64 w 64"/>
                  <a:gd name="T3" fmla="*/ 96 h 106"/>
                  <a:gd name="T4" fmla="*/ 17 w 64"/>
                  <a:gd name="T5" fmla="*/ 100 h 106"/>
                  <a:gd name="T6" fmla="*/ 40 w 64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6">
                    <a:moveTo>
                      <a:pt x="40" y="0"/>
                    </a:moveTo>
                    <a:cubicBezTo>
                      <a:pt x="40" y="0"/>
                      <a:pt x="57" y="27"/>
                      <a:pt x="64" y="96"/>
                    </a:cubicBezTo>
                    <a:cubicBezTo>
                      <a:pt x="64" y="96"/>
                      <a:pt x="34" y="106"/>
                      <a:pt x="17" y="100"/>
                    </a:cubicBezTo>
                    <a:cubicBezTo>
                      <a:pt x="0" y="9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sľïďè">
                <a:extLst>
                  <a:ext uri="{FF2B5EF4-FFF2-40B4-BE49-F238E27FC236}">
                    <a16:creationId xmlns:a16="http://schemas.microsoft.com/office/drawing/2014/main" xmlns="" id="{B2131514-AFB2-4B52-AA08-A67B42BDB4BA}"/>
                  </a:ext>
                </a:extLst>
              </p:cNvPr>
              <p:cNvSpPr/>
              <p:nvPr/>
            </p:nvSpPr>
            <p:spPr bwMode="auto">
              <a:xfrm>
                <a:off x="4628398" y="2229968"/>
                <a:ext cx="27723" cy="230450"/>
              </a:xfrm>
              <a:custGeom>
                <a:avLst/>
                <a:gdLst>
                  <a:gd name="T0" fmla="*/ 8 w 8"/>
                  <a:gd name="T1" fmla="*/ 0 h 64"/>
                  <a:gd name="T2" fmla="*/ 1 w 8"/>
                  <a:gd name="T3" fmla="*/ 54 h 64"/>
                  <a:gd name="T4" fmla="*/ 8 w 8"/>
                  <a:gd name="T5" fmla="*/ 64 h 64"/>
                  <a:gd name="T6" fmla="*/ 8 w 8"/>
                  <a:gd name="T7" fmla="*/ 64 h 64"/>
                  <a:gd name="T8" fmla="*/ 8 w 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4">
                    <a:moveTo>
                      <a:pt x="8" y="0"/>
                    </a:moveTo>
                    <a:cubicBezTo>
                      <a:pt x="8" y="0"/>
                      <a:pt x="1" y="36"/>
                      <a:pt x="1" y="54"/>
                    </a:cubicBezTo>
                    <a:cubicBezTo>
                      <a:pt x="0" y="58"/>
                      <a:pt x="3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iŝ1ïďé">
                <a:extLst>
                  <a:ext uri="{FF2B5EF4-FFF2-40B4-BE49-F238E27FC236}">
                    <a16:creationId xmlns:a16="http://schemas.microsoft.com/office/drawing/2014/main" xmlns="" id="{2C3EE7C8-BD4D-4658-8256-DF733F95D4BF}"/>
                  </a:ext>
                </a:extLst>
              </p:cNvPr>
              <p:cNvSpPr/>
              <p:nvPr/>
            </p:nvSpPr>
            <p:spPr bwMode="auto">
              <a:xfrm>
                <a:off x="3983832" y="2701264"/>
                <a:ext cx="618576" cy="363868"/>
              </a:xfrm>
              <a:custGeom>
                <a:avLst/>
                <a:gdLst>
                  <a:gd name="T0" fmla="*/ 172 w 172"/>
                  <a:gd name="T1" fmla="*/ 51 h 101"/>
                  <a:gd name="T2" fmla="*/ 159 w 172"/>
                  <a:gd name="T3" fmla="*/ 49 h 101"/>
                  <a:gd name="T4" fmla="*/ 77 w 172"/>
                  <a:gd name="T5" fmla="*/ 2 h 101"/>
                  <a:gd name="T6" fmla="*/ 66 w 172"/>
                  <a:gd name="T7" fmla="*/ 2 h 101"/>
                  <a:gd name="T8" fmla="*/ 8 w 172"/>
                  <a:gd name="T9" fmla="*/ 36 h 101"/>
                  <a:gd name="T10" fmla="*/ 0 w 172"/>
                  <a:gd name="T11" fmla="*/ 35 h 101"/>
                  <a:gd name="T12" fmla="*/ 0 w 172"/>
                  <a:gd name="T13" fmla="*/ 43 h 101"/>
                  <a:gd name="T14" fmla="*/ 0 w 172"/>
                  <a:gd name="T15" fmla="*/ 43 h 101"/>
                  <a:gd name="T16" fmla="*/ 2 w 172"/>
                  <a:gd name="T17" fmla="*/ 45 h 101"/>
                  <a:gd name="T18" fmla="*/ 96 w 172"/>
                  <a:gd name="T19" fmla="*/ 99 h 101"/>
                  <a:gd name="T20" fmla="*/ 106 w 172"/>
                  <a:gd name="T21" fmla="*/ 99 h 101"/>
                  <a:gd name="T22" fmla="*/ 169 w 172"/>
                  <a:gd name="T23" fmla="*/ 62 h 101"/>
                  <a:gd name="T24" fmla="*/ 172 w 172"/>
                  <a:gd name="T25" fmla="*/ 59 h 101"/>
                  <a:gd name="T26" fmla="*/ 172 w 172"/>
                  <a:gd name="T27" fmla="*/ 59 h 101"/>
                  <a:gd name="T28" fmla="*/ 172 w 172"/>
                  <a:gd name="T2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1">
                    <a:moveTo>
                      <a:pt x="172" y="51"/>
                    </a:moveTo>
                    <a:cubicBezTo>
                      <a:pt x="159" y="49"/>
                      <a:pt x="159" y="49"/>
                      <a:pt x="159" y="49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4" y="0"/>
                      <a:pt x="70" y="0"/>
                      <a:pt x="66" y="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8" y="101"/>
                      <a:pt x="103" y="100"/>
                      <a:pt x="106" y="99"/>
                    </a:cubicBezTo>
                    <a:cubicBezTo>
                      <a:pt x="169" y="62"/>
                      <a:pt x="169" y="62"/>
                      <a:pt x="169" y="62"/>
                    </a:cubicBezTo>
                    <a:cubicBezTo>
                      <a:pt x="171" y="61"/>
                      <a:pt x="172" y="60"/>
                      <a:pt x="172" y="59"/>
                    </a:cubicBezTo>
                    <a:cubicBezTo>
                      <a:pt x="172" y="59"/>
                      <a:pt x="172" y="59"/>
                      <a:pt x="172" y="59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ïṧḻidè">
                <a:extLst>
                  <a:ext uri="{FF2B5EF4-FFF2-40B4-BE49-F238E27FC236}">
                    <a16:creationId xmlns:a16="http://schemas.microsoft.com/office/drawing/2014/main" xmlns="" id="{B33D1A05-16C0-4576-952D-4B7C51CED832}"/>
                  </a:ext>
                </a:extLst>
              </p:cNvPr>
              <p:cNvSpPr/>
              <p:nvPr/>
            </p:nvSpPr>
            <p:spPr bwMode="auto">
              <a:xfrm>
                <a:off x="3983832" y="2767107"/>
                <a:ext cx="395057" cy="294560"/>
              </a:xfrm>
              <a:custGeom>
                <a:avLst/>
                <a:gdLst>
                  <a:gd name="T0" fmla="*/ 110 w 110"/>
                  <a:gd name="T1" fmla="*/ 3 h 82"/>
                  <a:gd name="T2" fmla="*/ 104 w 110"/>
                  <a:gd name="T3" fmla="*/ 0 h 82"/>
                  <a:gd name="T4" fmla="*/ 40 w 110"/>
                  <a:gd name="T5" fmla="*/ 0 h 82"/>
                  <a:gd name="T6" fmla="*/ 8 w 110"/>
                  <a:gd name="T7" fmla="*/ 18 h 82"/>
                  <a:gd name="T8" fmla="*/ 0 w 110"/>
                  <a:gd name="T9" fmla="*/ 17 h 82"/>
                  <a:gd name="T10" fmla="*/ 0 w 110"/>
                  <a:gd name="T11" fmla="*/ 25 h 82"/>
                  <a:gd name="T12" fmla="*/ 0 w 110"/>
                  <a:gd name="T13" fmla="*/ 25 h 82"/>
                  <a:gd name="T14" fmla="*/ 2 w 110"/>
                  <a:gd name="T15" fmla="*/ 27 h 82"/>
                  <a:gd name="T16" fmla="*/ 96 w 110"/>
                  <a:gd name="T17" fmla="*/ 81 h 82"/>
                  <a:gd name="T18" fmla="*/ 101 w 110"/>
                  <a:gd name="T19" fmla="*/ 82 h 82"/>
                  <a:gd name="T20" fmla="*/ 110 w 110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82">
                    <a:moveTo>
                      <a:pt x="110" y="3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7" y="82"/>
                      <a:pt x="99" y="82"/>
                      <a:pt x="101" y="82"/>
                    </a:cubicBez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ïsļiḋê">
                <a:extLst>
                  <a:ext uri="{FF2B5EF4-FFF2-40B4-BE49-F238E27FC236}">
                    <a16:creationId xmlns:a16="http://schemas.microsoft.com/office/drawing/2014/main" xmlns="" id="{5B8B2E81-D392-4A0B-B42F-0236828B7060}"/>
                  </a:ext>
                </a:extLst>
              </p:cNvPr>
              <p:cNvSpPr/>
              <p:nvPr/>
            </p:nvSpPr>
            <p:spPr bwMode="auto">
              <a:xfrm>
                <a:off x="3983832" y="2827751"/>
                <a:ext cx="13862" cy="39853"/>
              </a:xfrm>
              <a:custGeom>
                <a:avLst/>
                <a:gdLst>
                  <a:gd name="T0" fmla="*/ 4 w 4"/>
                  <a:gd name="T1" fmla="*/ 0 h 11"/>
                  <a:gd name="T2" fmla="*/ 0 w 4"/>
                  <a:gd name="T3" fmla="*/ 0 h 11"/>
                  <a:gd name="T4" fmla="*/ 0 w 4"/>
                  <a:gd name="T5" fmla="*/ 8 h 11"/>
                  <a:gd name="T6" fmla="*/ 0 w 4"/>
                  <a:gd name="T7" fmla="*/ 8 h 11"/>
                  <a:gd name="T8" fmla="*/ 2 w 4"/>
                  <a:gd name="T9" fmla="*/ 10 h 11"/>
                  <a:gd name="T10" fmla="*/ 4 w 4"/>
                  <a:gd name="T11" fmla="*/ 11 h 11"/>
                  <a:gd name="T12" fmla="*/ 4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íṡḷîde">
                <a:extLst>
                  <a:ext uri="{FF2B5EF4-FFF2-40B4-BE49-F238E27FC236}">
                    <a16:creationId xmlns:a16="http://schemas.microsoft.com/office/drawing/2014/main" xmlns="" id="{6F55BE9A-10B3-4274-A4E7-859E8311BAAB}"/>
                  </a:ext>
                </a:extLst>
              </p:cNvPr>
              <p:cNvSpPr/>
              <p:nvPr/>
            </p:nvSpPr>
            <p:spPr bwMode="auto">
              <a:xfrm>
                <a:off x="4328640" y="3011418"/>
                <a:ext cx="32922" cy="50249"/>
              </a:xfrm>
              <a:custGeom>
                <a:avLst/>
                <a:gdLst>
                  <a:gd name="T0" fmla="*/ 0 w 9"/>
                  <a:gd name="T1" fmla="*/ 14 h 14"/>
                  <a:gd name="T2" fmla="*/ 9 w 9"/>
                  <a:gd name="T3" fmla="*/ 13 h 14"/>
                  <a:gd name="T4" fmla="*/ 9 w 9"/>
                  <a:gd name="T5" fmla="*/ 0 h 14"/>
                  <a:gd name="T6" fmla="*/ 0 w 9"/>
                  <a:gd name="T7" fmla="*/ 0 h 14"/>
                  <a:gd name="T8" fmla="*/ 0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cubicBezTo>
                      <a:pt x="3" y="14"/>
                      <a:pt x="7" y="14"/>
                      <a:pt x="9" y="1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ïSlîďé">
                <a:extLst>
                  <a:ext uri="{FF2B5EF4-FFF2-40B4-BE49-F238E27FC236}">
                    <a16:creationId xmlns:a16="http://schemas.microsoft.com/office/drawing/2014/main" xmlns="" id="{71318AC7-A7FD-4AFD-BF00-F618950E116D}"/>
                  </a:ext>
                </a:extLst>
              </p:cNvPr>
              <p:cNvSpPr/>
              <p:nvPr/>
            </p:nvSpPr>
            <p:spPr bwMode="auto">
              <a:xfrm>
                <a:off x="3983832" y="2677006"/>
                <a:ext cx="622042" cy="360403"/>
              </a:xfrm>
              <a:custGeom>
                <a:avLst/>
                <a:gdLst>
                  <a:gd name="T0" fmla="*/ 96 w 173"/>
                  <a:gd name="T1" fmla="*/ 98 h 100"/>
                  <a:gd name="T2" fmla="*/ 2 w 173"/>
                  <a:gd name="T3" fmla="*/ 45 h 100"/>
                  <a:gd name="T4" fmla="*/ 3 w 173"/>
                  <a:gd name="T5" fmla="*/ 39 h 100"/>
                  <a:gd name="T6" fmla="*/ 66 w 173"/>
                  <a:gd name="T7" fmla="*/ 2 h 100"/>
                  <a:gd name="T8" fmla="*/ 77 w 173"/>
                  <a:gd name="T9" fmla="*/ 2 h 100"/>
                  <a:gd name="T10" fmla="*/ 170 w 173"/>
                  <a:gd name="T11" fmla="*/ 55 h 100"/>
                  <a:gd name="T12" fmla="*/ 169 w 173"/>
                  <a:gd name="T13" fmla="*/ 61 h 100"/>
                  <a:gd name="T14" fmla="*/ 106 w 173"/>
                  <a:gd name="T15" fmla="*/ 98 h 100"/>
                  <a:gd name="T16" fmla="*/ 96 w 173"/>
                  <a:gd name="T17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" h="100">
                    <a:moveTo>
                      <a:pt x="96" y="98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0"/>
                      <a:pt x="3" y="3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70" y="0"/>
                      <a:pt x="74" y="0"/>
                      <a:pt x="77" y="2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7"/>
                      <a:pt x="172" y="60"/>
                      <a:pt x="169" y="61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3" y="100"/>
                      <a:pt x="98" y="100"/>
                      <a:pt x="96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iṥḷîde">
                <a:extLst>
                  <a:ext uri="{FF2B5EF4-FFF2-40B4-BE49-F238E27FC236}">
                    <a16:creationId xmlns:a16="http://schemas.microsoft.com/office/drawing/2014/main" xmlns="" id="{9DFA2654-A627-4B1D-88E0-C2BF477720FA}"/>
                  </a:ext>
                </a:extLst>
              </p:cNvPr>
              <p:cNvSpPr/>
              <p:nvPr/>
            </p:nvSpPr>
            <p:spPr bwMode="auto">
              <a:xfrm>
                <a:off x="4034080" y="2748047"/>
                <a:ext cx="450503" cy="259906"/>
              </a:xfrm>
              <a:custGeom>
                <a:avLst/>
                <a:gdLst>
                  <a:gd name="T0" fmla="*/ 80 w 125"/>
                  <a:gd name="T1" fmla="*/ 70 h 72"/>
                  <a:gd name="T2" fmla="*/ 2 w 125"/>
                  <a:gd name="T3" fmla="*/ 25 h 72"/>
                  <a:gd name="T4" fmla="*/ 3 w 125"/>
                  <a:gd name="T5" fmla="*/ 21 h 72"/>
                  <a:gd name="T6" fmla="*/ 37 w 125"/>
                  <a:gd name="T7" fmla="*/ 1 h 72"/>
                  <a:gd name="T8" fmla="*/ 46 w 125"/>
                  <a:gd name="T9" fmla="*/ 1 h 72"/>
                  <a:gd name="T10" fmla="*/ 123 w 125"/>
                  <a:gd name="T11" fmla="*/ 46 h 72"/>
                  <a:gd name="T12" fmla="*/ 123 w 125"/>
                  <a:gd name="T13" fmla="*/ 51 h 72"/>
                  <a:gd name="T14" fmla="*/ 88 w 125"/>
                  <a:gd name="T15" fmla="*/ 70 h 72"/>
                  <a:gd name="T16" fmla="*/ 80 w 125"/>
                  <a:gd name="T17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2">
                    <a:moveTo>
                      <a:pt x="80" y="70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0" y="24"/>
                      <a:pt x="0" y="22"/>
                      <a:pt x="3" y="2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0"/>
                      <a:pt x="43" y="0"/>
                      <a:pt x="46" y="1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5" y="47"/>
                      <a:pt x="125" y="49"/>
                      <a:pt x="123" y="5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6" y="71"/>
                      <a:pt x="82" y="72"/>
                      <a:pt x="80" y="7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ïSļïďe">
                <a:extLst>
                  <a:ext uri="{FF2B5EF4-FFF2-40B4-BE49-F238E27FC236}">
                    <a16:creationId xmlns:a16="http://schemas.microsoft.com/office/drawing/2014/main" xmlns="" id="{81686430-F5C8-42E9-8E68-3DE0BE0738A8}"/>
                  </a:ext>
                </a:extLst>
              </p:cNvPr>
              <p:cNvSpPr/>
              <p:nvPr/>
            </p:nvSpPr>
            <p:spPr bwMode="auto">
              <a:xfrm>
                <a:off x="4228143" y="2651015"/>
                <a:ext cx="83170" cy="155943"/>
              </a:xfrm>
              <a:custGeom>
                <a:avLst/>
                <a:gdLst>
                  <a:gd name="T0" fmla="*/ 2 w 23"/>
                  <a:gd name="T1" fmla="*/ 7 h 43"/>
                  <a:gd name="T2" fmla="*/ 1 w 23"/>
                  <a:gd name="T3" fmla="*/ 14 h 43"/>
                  <a:gd name="T4" fmla="*/ 2 w 23"/>
                  <a:gd name="T5" fmla="*/ 30 h 43"/>
                  <a:gd name="T6" fmla="*/ 3 w 23"/>
                  <a:gd name="T7" fmla="*/ 36 h 43"/>
                  <a:gd name="T8" fmla="*/ 9 w 23"/>
                  <a:gd name="T9" fmla="*/ 42 h 43"/>
                  <a:gd name="T10" fmla="*/ 9 w 23"/>
                  <a:gd name="T11" fmla="*/ 42 h 43"/>
                  <a:gd name="T12" fmla="*/ 14 w 23"/>
                  <a:gd name="T13" fmla="*/ 38 h 43"/>
                  <a:gd name="T14" fmla="*/ 16 w 23"/>
                  <a:gd name="T15" fmla="*/ 24 h 43"/>
                  <a:gd name="T16" fmla="*/ 21 w 23"/>
                  <a:gd name="T17" fmla="*/ 29 h 43"/>
                  <a:gd name="T18" fmla="*/ 15 w 23"/>
                  <a:gd name="T19" fmla="*/ 8 h 43"/>
                  <a:gd name="T20" fmla="*/ 2 w 23"/>
                  <a:gd name="T2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43">
                    <a:moveTo>
                      <a:pt x="2" y="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9"/>
                      <a:pt x="0" y="25"/>
                      <a:pt x="2" y="3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9"/>
                      <a:pt x="6" y="41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4" y="41"/>
                      <a:pt x="14" y="3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9" y="29"/>
                      <a:pt x="21" y="29"/>
                    </a:cubicBezTo>
                    <a:cubicBezTo>
                      <a:pt x="23" y="29"/>
                      <a:pt x="19" y="15"/>
                      <a:pt x="15" y="8"/>
                    </a:cubicBezTo>
                    <a:cubicBezTo>
                      <a:pt x="11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ṧľîďè">
                <a:extLst>
                  <a:ext uri="{FF2B5EF4-FFF2-40B4-BE49-F238E27FC236}">
                    <a16:creationId xmlns:a16="http://schemas.microsoft.com/office/drawing/2014/main" xmlns="" id="{F62EC81C-AB32-40AA-AA62-18FA5EB3124B}"/>
                  </a:ext>
                </a:extLst>
              </p:cNvPr>
              <p:cNvSpPr/>
              <p:nvPr/>
            </p:nvSpPr>
            <p:spPr bwMode="auto">
              <a:xfrm>
                <a:off x="4214281" y="2236899"/>
                <a:ext cx="136884" cy="443573"/>
              </a:xfrm>
              <a:custGeom>
                <a:avLst/>
                <a:gdLst>
                  <a:gd name="T0" fmla="*/ 38 w 38"/>
                  <a:gd name="T1" fmla="*/ 20 h 123"/>
                  <a:gd name="T2" fmla="*/ 28 w 38"/>
                  <a:gd name="T3" fmla="*/ 40 h 123"/>
                  <a:gd name="T4" fmla="*/ 24 w 38"/>
                  <a:gd name="T5" fmla="*/ 55 h 123"/>
                  <a:gd name="T6" fmla="*/ 19 w 38"/>
                  <a:gd name="T7" fmla="*/ 123 h 123"/>
                  <a:gd name="T8" fmla="*/ 6 w 38"/>
                  <a:gd name="T9" fmla="*/ 122 h 123"/>
                  <a:gd name="T10" fmla="*/ 0 w 38"/>
                  <a:gd name="T11" fmla="*/ 46 h 123"/>
                  <a:gd name="T12" fmla="*/ 0 w 38"/>
                  <a:gd name="T13" fmla="*/ 39 h 123"/>
                  <a:gd name="T14" fmla="*/ 7 w 38"/>
                  <a:gd name="T15" fmla="*/ 0 h 123"/>
                  <a:gd name="T16" fmla="*/ 38 w 38"/>
                  <a:gd name="T17" fmla="*/ 2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23">
                    <a:moveTo>
                      <a:pt x="38" y="2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4"/>
                      <a:pt x="24" y="50"/>
                      <a:pt x="24" y="5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1"/>
                      <a:pt x="0" y="3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38" y="2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ṩḻîḍé">
                <a:extLst>
                  <a:ext uri="{FF2B5EF4-FFF2-40B4-BE49-F238E27FC236}">
                    <a16:creationId xmlns:a16="http://schemas.microsoft.com/office/drawing/2014/main" xmlns="" id="{476E291A-6606-47AF-B76C-BC028B8F7680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81195" cy="518079"/>
              </a:xfrm>
              <a:custGeom>
                <a:avLst/>
                <a:gdLst>
                  <a:gd name="T0" fmla="*/ 99 w 106"/>
                  <a:gd name="T1" fmla="*/ 144 h 144"/>
                  <a:gd name="T2" fmla="*/ 92 w 106"/>
                  <a:gd name="T3" fmla="*/ 133 h 144"/>
                  <a:gd name="T4" fmla="*/ 9 w 106"/>
                  <a:gd name="T5" fmla="*/ 86 h 144"/>
                  <a:gd name="T6" fmla="*/ 4 w 106"/>
                  <a:gd name="T7" fmla="*/ 77 h 144"/>
                  <a:gd name="T8" fmla="*/ 5 w 106"/>
                  <a:gd name="T9" fmla="*/ 9 h 144"/>
                  <a:gd name="T10" fmla="*/ 0 w 106"/>
                  <a:gd name="T11" fmla="*/ 3 h 144"/>
                  <a:gd name="T12" fmla="*/ 4 w 106"/>
                  <a:gd name="T13" fmla="*/ 1 h 144"/>
                  <a:gd name="T14" fmla="*/ 4 w 106"/>
                  <a:gd name="T15" fmla="*/ 1 h 144"/>
                  <a:gd name="T16" fmla="*/ 8 w 106"/>
                  <a:gd name="T17" fmla="*/ 1 h 144"/>
                  <a:gd name="T18" fmla="*/ 101 w 106"/>
                  <a:gd name="T19" fmla="*/ 55 h 144"/>
                  <a:gd name="T20" fmla="*/ 106 w 106"/>
                  <a:gd name="T21" fmla="*/ 64 h 144"/>
                  <a:gd name="T22" fmla="*/ 105 w 106"/>
                  <a:gd name="T23" fmla="*/ 137 h 144"/>
                  <a:gd name="T24" fmla="*/ 104 w 106"/>
                  <a:gd name="T25" fmla="*/ 141 h 144"/>
                  <a:gd name="T26" fmla="*/ 104 w 106"/>
                  <a:gd name="T27" fmla="*/ 141 h 144"/>
                  <a:gd name="T28" fmla="*/ 99 w 106"/>
                  <a:gd name="T2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44">
                    <a:moveTo>
                      <a:pt x="99" y="144"/>
                    </a:moveTo>
                    <a:cubicBezTo>
                      <a:pt x="92" y="133"/>
                      <a:pt x="92" y="133"/>
                      <a:pt x="92" y="13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7" y="84"/>
                      <a:pt x="4" y="80"/>
                      <a:pt x="4" y="7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3" y="56"/>
                      <a:pt x="106" y="60"/>
                      <a:pt x="106" y="64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9"/>
                      <a:pt x="105" y="141"/>
                      <a:pt x="10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99" y="144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ïṩḷiďê">
                <a:extLst>
                  <a:ext uri="{FF2B5EF4-FFF2-40B4-BE49-F238E27FC236}">
                    <a16:creationId xmlns:a16="http://schemas.microsoft.com/office/drawing/2014/main" xmlns="" id="{30C4B262-4556-422C-BEA8-87121C7FA277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74264" cy="377730"/>
              </a:xfrm>
              <a:custGeom>
                <a:avLst/>
                <a:gdLst>
                  <a:gd name="T0" fmla="*/ 42 w 104"/>
                  <a:gd name="T1" fmla="*/ 105 h 105"/>
                  <a:gd name="T2" fmla="*/ 37 w 104"/>
                  <a:gd name="T3" fmla="*/ 102 h 105"/>
                  <a:gd name="T4" fmla="*/ 5 w 104"/>
                  <a:gd name="T5" fmla="*/ 46 h 105"/>
                  <a:gd name="T6" fmla="*/ 5 w 104"/>
                  <a:gd name="T7" fmla="*/ 9 h 105"/>
                  <a:gd name="T8" fmla="*/ 0 w 104"/>
                  <a:gd name="T9" fmla="*/ 3 h 105"/>
                  <a:gd name="T10" fmla="*/ 4 w 104"/>
                  <a:gd name="T11" fmla="*/ 1 h 105"/>
                  <a:gd name="T12" fmla="*/ 4 w 104"/>
                  <a:gd name="T13" fmla="*/ 1 h 105"/>
                  <a:gd name="T14" fmla="*/ 8 w 104"/>
                  <a:gd name="T15" fmla="*/ 1 h 105"/>
                  <a:gd name="T16" fmla="*/ 101 w 104"/>
                  <a:gd name="T17" fmla="*/ 55 h 105"/>
                  <a:gd name="T18" fmla="*/ 104 w 104"/>
                  <a:gd name="T19" fmla="*/ 59 h 105"/>
                  <a:gd name="T20" fmla="*/ 42 w 104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05">
                    <a:moveTo>
                      <a:pt x="42" y="105"/>
                    </a:moveTo>
                    <a:cubicBezTo>
                      <a:pt x="37" y="102"/>
                      <a:pt x="37" y="102"/>
                      <a:pt x="37" y="10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6"/>
                      <a:pt x="103" y="57"/>
                      <a:pt x="104" y="59"/>
                    </a:cubicBez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ísḻídè">
                <a:extLst>
                  <a:ext uri="{FF2B5EF4-FFF2-40B4-BE49-F238E27FC236}">
                    <a16:creationId xmlns:a16="http://schemas.microsoft.com/office/drawing/2014/main" xmlns="" id="{774F885A-11AC-4D2F-A727-D9C600EAED46}"/>
                  </a:ext>
                </a:extLst>
              </p:cNvPr>
              <p:cNvSpPr/>
              <p:nvPr/>
            </p:nvSpPr>
            <p:spPr bwMode="auto">
              <a:xfrm>
                <a:off x="3957841" y="2533191"/>
                <a:ext cx="32922" cy="20792"/>
              </a:xfrm>
              <a:custGeom>
                <a:avLst/>
                <a:gdLst>
                  <a:gd name="T0" fmla="*/ 2 w 9"/>
                  <a:gd name="T1" fmla="*/ 6 h 6"/>
                  <a:gd name="T2" fmla="*/ 0 w 9"/>
                  <a:gd name="T3" fmla="*/ 3 h 6"/>
                  <a:gd name="T4" fmla="*/ 4 w 9"/>
                  <a:gd name="T5" fmla="*/ 1 h 6"/>
                  <a:gd name="T6" fmla="*/ 4 w 9"/>
                  <a:gd name="T7" fmla="*/ 1 h 6"/>
                  <a:gd name="T8" fmla="*/ 8 w 9"/>
                  <a:gd name="T9" fmla="*/ 1 h 6"/>
                  <a:gd name="T10" fmla="*/ 9 w 9"/>
                  <a:gd name="T11" fmla="*/ 2 h 6"/>
                  <a:gd name="T12" fmla="*/ 2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îśḻíde">
                <a:extLst>
                  <a:ext uri="{FF2B5EF4-FFF2-40B4-BE49-F238E27FC236}">
                    <a16:creationId xmlns:a16="http://schemas.microsoft.com/office/drawing/2014/main" xmlns="" id="{B84726E7-47CF-4E1E-9325-A441DD415082}"/>
                  </a:ext>
                </a:extLst>
              </p:cNvPr>
              <p:cNvSpPr/>
              <p:nvPr/>
            </p:nvSpPr>
            <p:spPr bwMode="auto">
              <a:xfrm>
                <a:off x="4288788" y="2730720"/>
                <a:ext cx="46784" cy="46784"/>
              </a:xfrm>
              <a:custGeom>
                <a:avLst/>
                <a:gdLst>
                  <a:gd name="T0" fmla="*/ 10 w 13"/>
                  <a:gd name="T1" fmla="*/ 0 h 13"/>
                  <a:gd name="T2" fmla="*/ 13 w 13"/>
                  <a:gd name="T3" fmla="*/ 8 h 13"/>
                  <a:gd name="T4" fmla="*/ 4 w 13"/>
                  <a:gd name="T5" fmla="*/ 13 h 13"/>
                  <a:gd name="T6" fmla="*/ 0 w 13"/>
                  <a:gd name="T7" fmla="*/ 6 h 13"/>
                  <a:gd name="T8" fmla="*/ 1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0" y="0"/>
                    </a:moveTo>
                    <a:cubicBezTo>
                      <a:pt x="12" y="2"/>
                      <a:pt x="13" y="5"/>
                      <a:pt x="13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íṩľîḍe">
                <a:extLst>
                  <a:ext uri="{FF2B5EF4-FFF2-40B4-BE49-F238E27FC236}">
                    <a16:creationId xmlns:a16="http://schemas.microsoft.com/office/drawing/2014/main" xmlns="" id="{078682BC-0464-4370-86C4-9B3A963AFC5B}"/>
                  </a:ext>
                </a:extLst>
              </p:cNvPr>
              <p:cNvSpPr/>
              <p:nvPr/>
            </p:nvSpPr>
            <p:spPr bwMode="auto">
              <a:xfrm>
                <a:off x="3950910" y="2540122"/>
                <a:ext cx="370799" cy="514614"/>
              </a:xfrm>
              <a:custGeom>
                <a:avLst/>
                <a:gdLst>
                  <a:gd name="T0" fmla="*/ 98 w 103"/>
                  <a:gd name="T1" fmla="*/ 55 h 143"/>
                  <a:gd name="T2" fmla="*/ 5 w 103"/>
                  <a:gd name="T3" fmla="*/ 1 h 143"/>
                  <a:gd name="T4" fmla="*/ 0 w 103"/>
                  <a:gd name="T5" fmla="*/ 5 h 143"/>
                  <a:gd name="T6" fmla="*/ 0 w 103"/>
                  <a:gd name="T7" fmla="*/ 78 h 143"/>
                  <a:gd name="T8" fmla="*/ 5 w 103"/>
                  <a:gd name="T9" fmla="*/ 87 h 143"/>
                  <a:gd name="T10" fmla="*/ 98 w 103"/>
                  <a:gd name="T11" fmla="*/ 141 h 143"/>
                  <a:gd name="T12" fmla="*/ 103 w 103"/>
                  <a:gd name="T13" fmla="*/ 138 h 143"/>
                  <a:gd name="T14" fmla="*/ 103 w 103"/>
                  <a:gd name="T15" fmla="*/ 64 h 143"/>
                  <a:gd name="T16" fmla="*/ 98 w 103"/>
                  <a:gd name="T17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98" y="55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2"/>
                      <a:pt x="2" y="86"/>
                      <a:pt x="5" y="87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101" y="143"/>
                      <a:pt x="103" y="141"/>
                      <a:pt x="103" y="13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3" y="61"/>
                      <a:pt x="101" y="57"/>
                      <a:pt x="9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îś1ïdè">
                <a:extLst>
                  <a:ext uri="{FF2B5EF4-FFF2-40B4-BE49-F238E27FC236}">
                    <a16:creationId xmlns:a16="http://schemas.microsoft.com/office/drawing/2014/main" xmlns="" id="{75E88EAC-4738-4871-825B-267813B7F8B8}"/>
                  </a:ext>
                </a:extLst>
              </p:cNvPr>
              <p:cNvSpPr/>
              <p:nvPr/>
            </p:nvSpPr>
            <p:spPr bwMode="auto">
              <a:xfrm>
                <a:off x="4358096" y="2751512"/>
                <a:ext cx="110893" cy="109161"/>
              </a:xfrm>
              <a:custGeom>
                <a:avLst/>
                <a:gdLst>
                  <a:gd name="T0" fmla="*/ 31 w 31"/>
                  <a:gd name="T1" fmla="*/ 11 h 30"/>
                  <a:gd name="T2" fmla="*/ 30 w 31"/>
                  <a:gd name="T3" fmla="*/ 14 h 30"/>
                  <a:gd name="T4" fmla="*/ 22 w 31"/>
                  <a:gd name="T5" fmla="*/ 22 h 30"/>
                  <a:gd name="T6" fmla="*/ 13 w 31"/>
                  <a:gd name="T7" fmla="*/ 28 h 30"/>
                  <a:gd name="T8" fmla="*/ 3 w 31"/>
                  <a:gd name="T9" fmla="*/ 28 h 30"/>
                  <a:gd name="T10" fmla="*/ 3 w 31"/>
                  <a:gd name="T11" fmla="*/ 28 h 30"/>
                  <a:gd name="T12" fmla="*/ 2 w 31"/>
                  <a:gd name="T13" fmla="*/ 19 h 30"/>
                  <a:gd name="T14" fmla="*/ 12 w 31"/>
                  <a:gd name="T15" fmla="*/ 9 h 30"/>
                  <a:gd name="T16" fmla="*/ 5 w 31"/>
                  <a:gd name="T17" fmla="*/ 12 h 30"/>
                  <a:gd name="T18" fmla="*/ 15 w 31"/>
                  <a:gd name="T19" fmla="*/ 5 h 30"/>
                  <a:gd name="T20" fmla="*/ 25 w 31"/>
                  <a:gd name="T21" fmla="*/ 0 h 30"/>
                  <a:gd name="T22" fmla="*/ 31 w 31"/>
                  <a:gd name="T23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0">
                    <a:moveTo>
                      <a:pt x="31" y="11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28" y="17"/>
                      <a:pt x="25" y="20"/>
                      <a:pt x="22" y="2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0"/>
                      <a:pt x="6" y="30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2"/>
                      <a:pt x="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6" y="14"/>
                      <a:pt x="5" y="12"/>
                    </a:cubicBezTo>
                    <a:cubicBezTo>
                      <a:pt x="4" y="11"/>
                      <a:pt x="10" y="5"/>
                      <a:pt x="15" y="5"/>
                    </a:cubicBezTo>
                    <a:cubicBezTo>
                      <a:pt x="20" y="4"/>
                      <a:pt x="25" y="0"/>
                      <a:pt x="25" y="0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ṥ1íďé">
                <a:extLst>
                  <a:ext uri="{FF2B5EF4-FFF2-40B4-BE49-F238E27FC236}">
                    <a16:creationId xmlns:a16="http://schemas.microsoft.com/office/drawing/2014/main" xmlns="" id="{0006CED5-F3DB-45A1-A318-997335147583}"/>
                  </a:ext>
                </a:extLst>
              </p:cNvPr>
              <p:cNvSpPr/>
              <p:nvPr/>
            </p:nvSpPr>
            <p:spPr bwMode="auto">
              <a:xfrm>
                <a:off x="4202153" y="1982191"/>
                <a:ext cx="256440" cy="407186"/>
              </a:xfrm>
              <a:custGeom>
                <a:avLst/>
                <a:gdLst>
                  <a:gd name="T0" fmla="*/ 50 w 71"/>
                  <a:gd name="T1" fmla="*/ 0 h 113"/>
                  <a:gd name="T2" fmla="*/ 0 w 71"/>
                  <a:gd name="T3" fmla="*/ 74 h 113"/>
                  <a:gd name="T4" fmla="*/ 42 w 71"/>
                  <a:gd name="T5" fmla="*/ 105 h 113"/>
                  <a:gd name="T6" fmla="*/ 50 w 71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3">
                    <a:moveTo>
                      <a:pt x="50" y="0"/>
                    </a:moveTo>
                    <a:cubicBezTo>
                      <a:pt x="50" y="0"/>
                      <a:pt x="14" y="39"/>
                      <a:pt x="0" y="74"/>
                    </a:cubicBezTo>
                    <a:cubicBezTo>
                      <a:pt x="0" y="74"/>
                      <a:pt x="12" y="96"/>
                      <a:pt x="42" y="105"/>
                    </a:cubicBezTo>
                    <a:cubicBezTo>
                      <a:pt x="71" y="113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ṧ1îḍé">
                <a:extLst>
                  <a:ext uri="{FF2B5EF4-FFF2-40B4-BE49-F238E27FC236}">
                    <a16:creationId xmlns:a16="http://schemas.microsoft.com/office/drawing/2014/main" xmlns="" id="{D6186A6A-56EF-4D70-A915-F3D9CEAB9E80}"/>
                  </a:ext>
                </a:extLst>
              </p:cNvPr>
              <p:cNvSpPr/>
              <p:nvPr/>
            </p:nvSpPr>
            <p:spPr bwMode="auto">
              <a:xfrm>
                <a:off x="4300917" y="2151996"/>
                <a:ext cx="50249" cy="197528"/>
              </a:xfrm>
              <a:custGeom>
                <a:avLst/>
                <a:gdLst>
                  <a:gd name="T0" fmla="*/ 8 w 14"/>
                  <a:gd name="T1" fmla="*/ 55 h 55"/>
                  <a:gd name="T2" fmla="*/ 14 w 14"/>
                  <a:gd name="T3" fmla="*/ 0 h 55"/>
                  <a:gd name="T4" fmla="*/ 0 w 14"/>
                  <a:gd name="T5" fmla="*/ 52 h 55"/>
                  <a:gd name="T6" fmla="*/ 8 w 14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8" y="5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53"/>
                      <a:pt x="5" y="54"/>
                      <a:pt x="8" y="55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išḷïdé">
                <a:extLst>
                  <a:ext uri="{FF2B5EF4-FFF2-40B4-BE49-F238E27FC236}">
                    <a16:creationId xmlns:a16="http://schemas.microsoft.com/office/drawing/2014/main" xmlns="" id="{FF25F70A-5212-4A31-8830-5C9275F22754}"/>
                  </a:ext>
                </a:extLst>
              </p:cNvPr>
              <p:cNvSpPr/>
              <p:nvPr/>
            </p:nvSpPr>
            <p:spPr bwMode="auto">
              <a:xfrm>
                <a:off x="4444732" y="1945805"/>
                <a:ext cx="67576" cy="36387"/>
              </a:xfrm>
              <a:custGeom>
                <a:avLst/>
                <a:gdLst>
                  <a:gd name="T0" fmla="*/ 9 w 19"/>
                  <a:gd name="T1" fmla="*/ 2 h 10"/>
                  <a:gd name="T2" fmla="*/ 0 w 19"/>
                  <a:gd name="T3" fmla="*/ 0 h 10"/>
                  <a:gd name="T4" fmla="*/ 11 w 19"/>
                  <a:gd name="T5" fmla="*/ 9 h 10"/>
                  <a:gd name="T6" fmla="*/ 19 w 19"/>
                  <a:gd name="T7" fmla="*/ 5 h 10"/>
                  <a:gd name="T8" fmla="*/ 9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9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7"/>
                      <a:pt x="11" y="9"/>
                    </a:cubicBezTo>
                    <a:cubicBezTo>
                      <a:pt x="17" y="10"/>
                      <a:pt x="19" y="5"/>
                      <a:pt x="19" y="5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ṩlîḋe">
                <a:extLst>
                  <a:ext uri="{FF2B5EF4-FFF2-40B4-BE49-F238E27FC236}">
                    <a16:creationId xmlns:a16="http://schemas.microsoft.com/office/drawing/2014/main" xmlns="" id="{0BE822D5-F5CB-4C48-A279-F1CBC7BE8D19}"/>
                  </a:ext>
                </a:extLst>
              </p:cNvPr>
              <p:cNvSpPr/>
              <p:nvPr/>
            </p:nvSpPr>
            <p:spPr bwMode="auto">
              <a:xfrm>
                <a:off x="6955421" y="5116656"/>
                <a:ext cx="734667" cy="424513"/>
              </a:xfrm>
              <a:custGeom>
                <a:avLst/>
                <a:gdLst>
                  <a:gd name="T0" fmla="*/ 167 w 204"/>
                  <a:gd name="T1" fmla="*/ 97 h 118"/>
                  <a:gd name="T2" fmla="*/ 36 w 204"/>
                  <a:gd name="T3" fmla="*/ 97 h 118"/>
                  <a:gd name="T4" fmla="*/ 36 w 204"/>
                  <a:gd name="T5" fmla="*/ 21 h 118"/>
                  <a:gd name="T6" fmla="*/ 167 w 204"/>
                  <a:gd name="T7" fmla="*/ 21 h 118"/>
                  <a:gd name="T8" fmla="*/ 167 w 204"/>
                  <a:gd name="T9" fmla="*/ 9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18">
                    <a:moveTo>
                      <a:pt x="167" y="97"/>
                    </a:moveTo>
                    <a:cubicBezTo>
                      <a:pt x="131" y="118"/>
                      <a:pt x="72" y="118"/>
                      <a:pt x="36" y="97"/>
                    </a:cubicBezTo>
                    <a:cubicBezTo>
                      <a:pt x="0" y="76"/>
                      <a:pt x="0" y="42"/>
                      <a:pt x="36" y="21"/>
                    </a:cubicBezTo>
                    <a:cubicBezTo>
                      <a:pt x="72" y="0"/>
                      <a:pt x="131" y="0"/>
                      <a:pt x="167" y="21"/>
                    </a:cubicBezTo>
                    <a:cubicBezTo>
                      <a:pt x="204" y="42"/>
                      <a:pt x="204" y="76"/>
                      <a:pt x="167" y="97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is1îḍé">
                <a:extLst>
                  <a:ext uri="{FF2B5EF4-FFF2-40B4-BE49-F238E27FC236}">
                    <a16:creationId xmlns:a16="http://schemas.microsoft.com/office/drawing/2014/main" xmlns="" id="{04B7BA31-198F-4BF0-AACE-31645F78A5B6}"/>
                  </a:ext>
                </a:extLst>
              </p:cNvPr>
              <p:cNvSpPr/>
              <p:nvPr/>
            </p:nvSpPr>
            <p:spPr bwMode="auto">
              <a:xfrm>
                <a:off x="5016525" y="3411674"/>
                <a:ext cx="3224564" cy="1859193"/>
              </a:xfrm>
              <a:custGeom>
                <a:avLst/>
                <a:gdLst>
                  <a:gd name="T0" fmla="*/ 330 w 895"/>
                  <a:gd name="T1" fmla="*/ 512 h 517"/>
                  <a:gd name="T2" fmla="*/ 10 w 895"/>
                  <a:gd name="T3" fmla="*/ 327 h 517"/>
                  <a:gd name="T4" fmla="*/ 12 w 895"/>
                  <a:gd name="T5" fmla="*/ 306 h 517"/>
                  <a:gd name="T6" fmla="*/ 528 w 895"/>
                  <a:gd name="T7" fmla="*/ 7 h 517"/>
                  <a:gd name="T8" fmla="*/ 565 w 895"/>
                  <a:gd name="T9" fmla="*/ 5 h 517"/>
                  <a:gd name="T10" fmla="*/ 885 w 895"/>
                  <a:gd name="T11" fmla="*/ 190 h 517"/>
                  <a:gd name="T12" fmla="*/ 882 w 895"/>
                  <a:gd name="T13" fmla="*/ 211 h 517"/>
                  <a:gd name="T14" fmla="*/ 367 w 895"/>
                  <a:gd name="T15" fmla="*/ 510 h 517"/>
                  <a:gd name="T16" fmla="*/ 330 w 895"/>
                  <a:gd name="T17" fmla="*/ 512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5" h="517">
                    <a:moveTo>
                      <a:pt x="330" y="512"/>
                    </a:moveTo>
                    <a:cubicBezTo>
                      <a:pt x="10" y="327"/>
                      <a:pt x="10" y="327"/>
                      <a:pt x="10" y="327"/>
                    </a:cubicBezTo>
                    <a:cubicBezTo>
                      <a:pt x="0" y="322"/>
                      <a:pt x="1" y="312"/>
                      <a:pt x="12" y="306"/>
                    </a:cubicBezTo>
                    <a:cubicBezTo>
                      <a:pt x="528" y="7"/>
                      <a:pt x="528" y="7"/>
                      <a:pt x="528" y="7"/>
                    </a:cubicBezTo>
                    <a:cubicBezTo>
                      <a:pt x="539" y="0"/>
                      <a:pt x="556" y="0"/>
                      <a:pt x="565" y="5"/>
                    </a:cubicBezTo>
                    <a:cubicBezTo>
                      <a:pt x="885" y="190"/>
                      <a:pt x="885" y="190"/>
                      <a:pt x="885" y="190"/>
                    </a:cubicBezTo>
                    <a:cubicBezTo>
                      <a:pt x="895" y="195"/>
                      <a:pt x="893" y="205"/>
                      <a:pt x="882" y="211"/>
                    </a:cubicBezTo>
                    <a:cubicBezTo>
                      <a:pt x="367" y="510"/>
                      <a:pt x="367" y="510"/>
                      <a:pt x="367" y="510"/>
                    </a:cubicBezTo>
                    <a:cubicBezTo>
                      <a:pt x="356" y="517"/>
                      <a:pt x="339" y="517"/>
                      <a:pt x="330" y="512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ïṩ1îḑé">
                <a:extLst>
                  <a:ext uri="{FF2B5EF4-FFF2-40B4-BE49-F238E27FC236}">
                    <a16:creationId xmlns:a16="http://schemas.microsoft.com/office/drawing/2014/main" xmlns="" id="{711BFC4F-35AB-43EF-87AB-AF095E1A64CD}"/>
                  </a:ext>
                </a:extLst>
              </p:cNvPr>
              <p:cNvSpPr/>
              <p:nvPr/>
            </p:nvSpPr>
            <p:spPr bwMode="auto">
              <a:xfrm>
                <a:off x="7203199" y="3262661"/>
                <a:ext cx="289362" cy="370799"/>
              </a:xfrm>
              <a:custGeom>
                <a:avLst/>
                <a:gdLst>
                  <a:gd name="T0" fmla="*/ 80 w 80"/>
                  <a:gd name="T1" fmla="*/ 0 h 103"/>
                  <a:gd name="T2" fmla="*/ 74 w 80"/>
                  <a:gd name="T3" fmla="*/ 73 h 103"/>
                  <a:gd name="T4" fmla="*/ 0 w 80"/>
                  <a:gd name="T5" fmla="*/ 51 h 103"/>
                  <a:gd name="T6" fmla="*/ 0 w 80"/>
                  <a:gd name="T7" fmla="*/ 18 h 103"/>
                  <a:gd name="T8" fmla="*/ 80 w 8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03">
                    <a:moveTo>
                      <a:pt x="80" y="0"/>
                    </a:moveTo>
                    <a:cubicBezTo>
                      <a:pt x="80" y="0"/>
                      <a:pt x="78" y="44"/>
                      <a:pt x="74" y="73"/>
                    </a:cubicBezTo>
                    <a:cubicBezTo>
                      <a:pt x="71" y="103"/>
                      <a:pt x="0" y="51"/>
                      <a:pt x="0" y="5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ślíḓè">
                <a:extLst>
                  <a:ext uri="{FF2B5EF4-FFF2-40B4-BE49-F238E27FC236}">
                    <a16:creationId xmlns:a16="http://schemas.microsoft.com/office/drawing/2014/main" xmlns="" id="{010ACAEB-5ED9-4E3F-A61E-DBCC35984FE2}"/>
                  </a:ext>
                </a:extLst>
              </p:cNvPr>
              <p:cNvSpPr/>
              <p:nvPr/>
            </p:nvSpPr>
            <p:spPr bwMode="auto">
              <a:xfrm>
                <a:off x="7139088" y="5116656"/>
                <a:ext cx="240847" cy="223520"/>
              </a:xfrm>
              <a:custGeom>
                <a:avLst/>
                <a:gdLst>
                  <a:gd name="T0" fmla="*/ 60 w 67"/>
                  <a:gd name="T1" fmla="*/ 29 h 62"/>
                  <a:gd name="T2" fmla="*/ 22 w 67"/>
                  <a:gd name="T3" fmla="*/ 59 h 62"/>
                  <a:gd name="T4" fmla="*/ 5 w 67"/>
                  <a:gd name="T5" fmla="*/ 62 h 62"/>
                  <a:gd name="T6" fmla="*/ 1 w 67"/>
                  <a:gd name="T7" fmla="*/ 54 h 62"/>
                  <a:gd name="T8" fmla="*/ 36 w 67"/>
                  <a:gd name="T9" fmla="*/ 16 h 62"/>
                  <a:gd name="T10" fmla="*/ 60 w 67"/>
                  <a:gd name="T11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60" y="29"/>
                    </a:moveTo>
                    <a:cubicBezTo>
                      <a:pt x="59" y="32"/>
                      <a:pt x="41" y="54"/>
                      <a:pt x="22" y="59"/>
                    </a:cubicBezTo>
                    <a:cubicBezTo>
                      <a:pt x="14" y="62"/>
                      <a:pt x="9" y="62"/>
                      <a:pt x="5" y="62"/>
                    </a:cubicBezTo>
                    <a:cubicBezTo>
                      <a:pt x="2" y="61"/>
                      <a:pt x="0" y="58"/>
                      <a:pt x="1" y="54"/>
                    </a:cubicBezTo>
                    <a:cubicBezTo>
                      <a:pt x="4" y="45"/>
                      <a:pt x="13" y="27"/>
                      <a:pt x="36" y="16"/>
                    </a:cubicBezTo>
                    <a:cubicBezTo>
                      <a:pt x="67" y="0"/>
                      <a:pt x="60" y="29"/>
                      <a:pt x="60" y="29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ŝḻïḑé">
                <a:extLst>
                  <a:ext uri="{FF2B5EF4-FFF2-40B4-BE49-F238E27FC236}">
                    <a16:creationId xmlns:a16="http://schemas.microsoft.com/office/drawing/2014/main" xmlns="" id="{460A8B4E-5AC8-489A-91C3-066359B03ECA}"/>
                  </a:ext>
                </a:extLst>
              </p:cNvPr>
              <p:cNvSpPr/>
              <p:nvPr/>
            </p:nvSpPr>
            <p:spPr bwMode="auto">
              <a:xfrm>
                <a:off x="7340082" y="5250073"/>
                <a:ext cx="133419" cy="223520"/>
              </a:xfrm>
              <a:custGeom>
                <a:avLst/>
                <a:gdLst>
                  <a:gd name="T0" fmla="*/ 10 w 37"/>
                  <a:gd name="T1" fmla="*/ 0 h 62"/>
                  <a:gd name="T2" fmla="*/ 1 w 37"/>
                  <a:gd name="T3" fmla="*/ 30 h 62"/>
                  <a:gd name="T4" fmla="*/ 8 w 37"/>
                  <a:gd name="T5" fmla="*/ 56 h 62"/>
                  <a:gd name="T6" fmla="*/ 20 w 37"/>
                  <a:gd name="T7" fmla="*/ 58 h 62"/>
                  <a:gd name="T8" fmla="*/ 35 w 37"/>
                  <a:gd name="T9" fmla="*/ 30 h 62"/>
                  <a:gd name="T10" fmla="*/ 35 w 37"/>
                  <a:gd name="T11" fmla="*/ 3 h 62"/>
                  <a:gd name="T12" fmla="*/ 10 w 3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2">
                    <a:moveTo>
                      <a:pt x="10" y="0"/>
                    </a:moveTo>
                    <a:cubicBezTo>
                      <a:pt x="10" y="0"/>
                      <a:pt x="3" y="17"/>
                      <a:pt x="1" y="30"/>
                    </a:cubicBezTo>
                    <a:cubicBezTo>
                      <a:pt x="0" y="38"/>
                      <a:pt x="4" y="49"/>
                      <a:pt x="8" y="56"/>
                    </a:cubicBezTo>
                    <a:cubicBezTo>
                      <a:pt x="10" y="61"/>
                      <a:pt x="16" y="62"/>
                      <a:pt x="20" y="58"/>
                    </a:cubicBezTo>
                    <a:cubicBezTo>
                      <a:pt x="26" y="53"/>
                      <a:pt x="34" y="43"/>
                      <a:pt x="35" y="30"/>
                    </a:cubicBezTo>
                    <a:cubicBezTo>
                      <a:pt x="37" y="7"/>
                      <a:pt x="35" y="3"/>
                      <a:pt x="3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íṧ1íḑé">
                <a:extLst>
                  <a:ext uri="{FF2B5EF4-FFF2-40B4-BE49-F238E27FC236}">
                    <a16:creationId xmlns:a16="http://schemas.microsoft.com/office/drawing/2014/main" xmlns="" id="{016386C1-CE9D-4C4E-AF5D-9B9148297962}"/>
                  </a:ext>
                </a:extLst>
              </p:cNvPr>
              <p:cNvSpPr/>
              <p:nvPr/>
            </p:nvSpPr>
            <p:spPr bwMode="auto">
              <a:xfrm>
                <a:off x="7132157" y="4177529"/>
                <a:ext cx="414117" cy="1119328"/>
              </a:xfrm>
              <a:custGeom>
                <a:avLst/>
                <a:gdLst>
                  <a:gd name="T0" fmla="*/ 112 w 115"/>
                  <a:gd name="T1" fmla="*/ 23 h 311"/>
                  <a:gd name="T2" fmla="*/ 112 w 115"/>
                  <a:gd name="T3" fmla="*/ 83 h 311"/>
                  <a:gd name="T4" fmla="*/ 100 w 115"/>
                  <a:gd name="T5" fmla="*/ 300 h 311"/>
                  <a:gd name="T6" fmla="*/ 79 w 115"/>
                  <a:gd name="T7" fmla="*/ 308 h 311"/>
                  <a:gd name="T8" fmla="*/ 60 w 115"/>
                  <a:gd name="T9" fmla="*/ 294 h 311"/>
                  <a:gd name="T10" fmla="*/ 30 w 115"/>
                  <a:gd name="T11" fmla="*/ 276 h 311"/>
                  <a:gd name="T12" fmla="*/ 0 w 115"/>
                  <a:gd name="T13" fmla="*/ 0 h 311"/>
                  <a:gd name="T14" fmla="*/ 112 w 115"/>
                  <a:gd name="T15" fmla="*/ 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311">
                    <a:moveTo>
                      <a:pt x="112" y="23"/>
                    </a:moveTo>
                    <a:cubicBezTo>
                      <a:pt x="112" y="23"/>
                      <a:pt x="115" y="51"/>
                      <a:pt x="112" y="83"/>
                    </a:cubicBezTo>
                    <a:cubicBezTo>
                      <a:pt x="110" y="115"/>
                      <a:pt x="101" y="264"/>
                      <a:pt x="100" y="300"/>
                    </a:cubicBezTo>
                    <a:cubicBezTo>
                      <a:pt x="100" y="300"/>
                      <a:pt x="100" y="311"/>
                      <a:pt x="79" y="308"/>
                    </a:cubicBezTo>
                    <a:cubicBezTo>
                      <a:pt x="58" y="306"/>
                      <a:pt x="60" y="294"/>
                      <a:pt x="60" y="294"/>
                    </a:cubicBezTo>
                    <a:cubicBezTo>
                      <a:pt x="60" y="294"/>
                      <a:pt x="31" y="293"/>
                      <a:pt x="30" y="276"/>
                    </a:cubicBezTo>
                    <a:cubicBezTo>
                      <a:pt x="29" y="259"/>
                      <a:pt x="0" y="68"/>
                      <a:pt x="0" y="0"/>
                    </a:cubicBezTo>
                    <a:lnTo>
                      <a:pt x="112" y="23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isľïḋê">
                <a:extLst>
                  <a:ext uri="{FF2B5EF4-FFF2-40B4-BE49-F238E27FC236}">
                    <a16:creationId xmlns:a16="http://schemas.microsoft.com/office/drawing/2014/main" xmlns="" id="{0186C9E7-E840-45D6-9373-C9A624C498B7}"/>
                  </a:ext>
                </a:extLst>
              </p:cNvPr>
              <p:cNvSpPr/>
              <p:nvPr/>
            </p:nvSpPr>
            <p:spPr bwMode="auto">
              <a:xfrm>
                <a:off x="7048987" y="3723560"/>
                <a:ext cx="119557" cy="374264"/>
              </a:xfrm>
              <a:custGeom>
                <a:avLst/>
                <a:gdLst>
                  <a:gd name="T0" fmla="*/ 69 w 69"/>
                  <a:gd name="T1" fmla="*/ 0 h 216"/>
                  <a:gd name="T2" fmla="*/ 33 w 69"/>
                  <a:gd name="T3" fmla="*/ 216 h 216"/>
                  <a:gd name="T4" fmla="*/ 0 w 69"/>
                  <a:gd name="T5" fmla="*/ 216 h 216"/>
                  <a:gd name="T6" fmla="*/ 4 w 69"/>
                  <a:gd name="T7" fmla="*/ 17 h 216"/>
                  <a:gd name="T8" fmla="*/ 69 w 69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16">
                    <a:moveTo>
                      <a:pt x="69" y="0"/>
                    </a:moveTo>
                    <a:lnTo>
                      <a:pt x="33" y="216"/>
                    </a:lnTo>
                    <a:lnTo>
                      <a:pt x="0" y="216"/>
                    </a:lnTo>
                    <a:lnTo>
                      <a:pt x="4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îSľíďe">
                <a:extLst>
                  <a:ext uri="{FF2B5EF4-FFF2-40B4-BE49-F238E27FC236}">
                    <a16:creationId xmlns:a16="http://schemas.microsoft.com/office/drawing/2014/main" xmlns="" id="{B9148317-955A-4C49-85C5-05CAD84F0910}"/>
                  </a:ext>
                </a:extLst>
              </p:cNvPr>
              <p:cNvSpPr/>
              <p:nvPr/>
            </p:nvSpPr>
            <p:spPr bwMode="auto">
              <a:xfrm>
                <a:off x="7031660" y="3389148"/>
                <a:ext cx="161142" cy="438375"/>
              </a:xfrm>
              <a:custGeom>
                <a:avLst/>
                <a:gdLst>
                  <a:gd name="T0" fmla="*/ 45 w 45"/>
                  <a:gd name="T1" fmla="*/ 1 h 122"/>
                  <a:gd name="T2" fmla="*/ 14 w 45"/>
                  <a:gd name="T3" fmla="*/ 33 h 122"/>
                  <a:gd name="T4" fmla="*/ 7 w 45"/>
                  <a:gd name="T5" fmla="*/ 111 h 122"/>
                  <a:gd name="T6" fmla="*/ 41 w 45"/>
                  <a:gd name="T7" fmla="*/ 110 h 122"/>
                  <a:gd name="T8" fmla="*/ 45 w 45"/>
                  <a:gd name="T9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2">
                    <a:moveTo>
                      <a:pt x="45" y="1"/>
                    </a:moveTo>
                    <a:cubicBezTo>
                      <a:pt x="45" y="1"/>
                      <a:pt x="22" y="0"/>
                      <a:pt x="14" y="33"/>
                    </a:cubicBezTo>
                    <a:cubicBezTo>
                      <a:pt x="6" y="66"/>
                      <a:pt x="0" y="108"/>
                      <a:pt x="7" y="111"/>
                    </a:cubicBezTo>
                    <a:cubicBezTo>
                      <a:pt x="27" y="122"/>
                      <a:pt x="41" y="110"/>
                      <a:pt x="41" y="11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ṣliḍê">
                <a:extLst>
                  <a:ext uri="{FF2B5EF4-FFF2-40B4-BE49-F238E27FC236}">
                    <a16:creationId xmlns:a16="http://schemas.microsoft.com/office/drawing/2014/main" xmlns="" id="{0C18B987-8EF6-4EDB-B917-F2F39F042BED}"/>
                  </a:ext>
                </a:extLst>
              </p:cNvPr>
              <p:cNvSpPr/>
              <p:nvPr/>
            </p:nvSpPr>
            <p:spPr bwMode="auto">
              <a:xfrm>
                <a:off x="7081909" y="3389148"/>
                <a:ext cx="561397" cy="972048"/>
              </a:xfrm>
              <a:custGeom>
                <a:avLst/>
                <a:gdLst>
                  <a:gd name="T0" fmla="*/ 24 w 156"/>
                  <a:gd name="T1" fmla="*/ 2 h 270"/>
                  <a:gd name="T2" fmla="*/ 36 w 156"/>
                  <a:gd name="T3" fmla="*/ 1 h 270"/>
                  <a:gd name="T4" fmla="*/ 142 w 156"/>
                  <a:gd name="T5" fmla="*/ 39 h 270"/>
                  <a:gd name="T6" fmla="*/ 121 w 156"/>
                  <a:gd name="T7" fmla="*/ 140 h 270"/>
                  <a:gd name="T8" fmla="*/ 126 w 156"/>
                  <a:gd name="T9" fmla="*/ 212 h 270"/>
                  <a:gd name="T10" fmla="*/ 111 w 156"/>
                  <a:gd name="T11" fmla="*/ 260 h 270"/>
                  <a:gd name="T12" fmla="*/ 33 w 156"/>
                  <a:gd name="T13" fmla="*/ 251 h 270"/>
                  <a:gd name="T14" fmla="*/ 13 w 156"/>
                  <a:gd name="T15" fmla="*/ 205 h 270"/>
                  <a:gd name="T16" fmla="*/ 22 w 156"/>
                  <a:gd name="T17" fmla="*/ 114 h 270"/>
                  <a:gd name="T18" fmla="*/ 7 w 156"/>
                  <a:gd name="T19" fmla="*/ 97 h 270"/>
                  <a:gd name="T20" fmla="*/ 17 w 156"/>
                  <a:gd name="T21" fmla="*/ 52 h 270"/>
                  <a:gd name="T22" fmla="*/ 15 w 156"/>
                  <a:gd name="T23" fmla="*/ 12 h 270"/>
                  <a:gd name="T24" fmla="*/ 24 w 156"/>
                  <a:gd name="T25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0">
                    <a:moveTo>
                      <a:pt x="24" y="2"/>
                    </a:moveTo>
                    <a:cubicBezTo>
                      <a:pt x="28" y="1"/>
                      <a:pt x="32" y="0"/>
                      <a:pt x="36" y="1"/>
                    </a:cubicBezTo>
                    <a:cubicBezTo>
                      <a:pt x="56" y="7"/>
                      <a:pt x="129" y="29"/>
                      <a:pt x="142" y="39"/>
                    </a:cubicBezTo>
                    <a:cubicBezTo>
                      <a:pt x="156" y="51"/>
                      <a:pt x="121" y="118"/>
                      <a:pt x="121" y="140"/>
                    </a:cubicBezTo>
                    <a:cubicBezTo>
                      <a:pt x="122" y="162"/>
                      <a:pt x="124" y="188"/>
                      <a:pt x="126" y="212"/>
                    </a:cubicBezTo>
                    <a:cubicBezTo>
                      <a:pt x="128" y="236"/>
                      <a:pt x="131" y="249"/>
                      <a:pt x="111" y="260"/>
                    </a:cubicBezTo>
                    <a:cubicBezTo>
                      <a:pt x="91" y="270"/>
                      <a:pt x="58" y="270"/>
                      <a:pt x="33" y="251"/>
                    </a:cubicBezTo>
                    <a:cubicBezTo>
                      <a:pt x="8" y="232"/>
                      <a:pt x="12" y="219"/>
                      <a:pt x="13" y="205"/>
                    </a:cubicBezTo>
                    <a:cubicBezTo>
                      <a:pt x="14" y="191"/>
                      <a:pt x="23" y="131"/>
                      <a:pt x="22" y="114"/>
                    </a:cubicBezTo>
                    <a:cubicBezTo>
                      <a:pt x="22" y="114"/>
                      <a:pt x="13" y="108"/>
                      <a:pt x="7" y="97"/>
                    </a:cubicBezTo>
                    <a:cubicBezTo>
                      <a:pt x="0" y="86"/>
                      <a:pt x="12" y="65"/>
                      <a:pt x="17" y="52"/>
                    </a:cubicBezTo>
                    <a:cubicBezTo>
                      <a:pt x="21" y="38"/>
                      <a:pt x="14" y="23"/>
                      <a:pt x="15" y="12"/>
                    </a:cubicBezTo>
                    <a:cubicBezTo>
                      <a:pt x="16" y="7"/>
                      <a:pt x="20" y="4"/>
                      <a:pt x="24" y="2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ísļiḍè">
                <a:extLst>
                  <a:ext uri="{FF2B5EF4-FFF2-40B4-BE49-F238E27FC236}">
                    <a16:creationId xmlns:a16="http://schemas.microsoft.com/office/drawing/2014/main" xmlns="" id="{CCD555A0-F670-40A7-8EF0-8BD2B9959BCD}"/>
                  </a:ext>
                </a:extLst>
              </p:cNvPr>
              <p:cNvSpPr/>
              <p:nvPr/>
            </p:nvSpPr>
            <p:spPr bwMode="auto">
              <a:xfrm>
                <a:off x="7246516" y="3406475"/>
                <a:ext cx="209658" cy="169805"/>
              </a:xfrm>
              <a:custGeom>
                <a:avLst/>
                <a:gdLst>
                  <a:gd name="T0" fmla="*/ 1 w 58"/>
                  <a:gd name="T1" fmla="*/ 20 h 47"/>
                  <a:gd name="T2" fmla="*/ 26 w 58"/>
                  <a:gd name="T3" fmla="*/ 46 h 47"/>
                  <a:gd name="T4" fmla="*/ 57 w 58"/>
                  <a:gd name="T5" fmla="*/ 27 h 47"/>
                  <a:gd name="T6" fmla="*/ 32 w 58"/>
                  <a:gd name="T7" fmla="*/ 2 h 47"/>
                  <a:gd name="T8" fmla="*/ 1 w 58"/>
                  <a:gd name="T9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7">
                    <a:moveTo>
                      <a:pt x="1" y="20"/>
                    </a:moveTo>
                    <a:cubicBezTo>
                      <a:pt x="0" y="32"/>
                      <a:pt x="11" y="44"/>
                      <a:pt x="26" y="46"/>
                    </a:cubicBezTo>
                    <a:cubicBezTo>
                      <a:pt x="42" y="47"/>
                      <a:pt x="55" y="39"/>
                      <a:pt x="57" y="27"/>
                    </a:cubicBezTo>
                    <a:cubicBezTo>
                      <a:pt x="58" y="15"/>
                      <a:pt x="47" y="4"/>
                      <a:pt x="32" y="2"/>
                    </a:cubicBezTo>
                    <a:cubicBezTo>
                      <a:pt x="17" y="0"/>
                      <a:pt x="3" y="8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iśļídé">
                <a:extLst>
                  <a:ext uri="{FF2B5EF4-FFF2-40B4-BE49-F238E27FC236}">
                    <a16:creationId xmlns:a16="http://schemas.microsoft.com/office/drawing/2014/main" xmlns="" id="{BC1D13EB-B4A7-4ACD-B1AE-23632DAEFFAE}"/>
                  </a:ext>
                </a:extLst>
              </p:cNvPr>
              <p:cNvSpPr/>
              <p:nvPr/>
            </p:nvSpPr>
            <p:spPr bwMode="auto">
              <a:xfrm>
                <a:off x="7275972" y="3432466"/>
                <a:ext cx="150746" cy="123023"/>
              </a:xfrm>
              <a:custGeom>
                <a:avLst/>
                <a:gdLst>
                  <a:gd name="T0" fmla="*/ 1 w 42"/>
                  <a:gd name="T1" fmla="*/ 14 h 34"/>
                  <a:gd name="T2" fmla="*/ 19 w 42"/>
                  <a:gd name="T3" fmla="*/ 32 h 34"/>
                  <a:gd name="T4" fmla="*/ 41 w 42"/>
                  <a:gd name="T5" fmla="*/ 19 h 34"/>
                  <a:gd name="T6" fmla="*/ 23 w 42"/>
                  <a:gd name="T7" fmla="*/ 1 h 34"/>
                  <a:gd name="T8" fmla="*/ 1 w 42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4">
                    <a:moveTo>
                      <a:pt x="1" y="14"/>
                    </a:moveTo>
                    <a:cubicBezTo>
                      <a:pt x="0" y="23"/>
                      <a:pt x="8" y="31"/>
                      <a:pt x="19" y="32"/>
                    </a:cubicBezTo>
                    <a:cubicBezTo>
                      <a:pt x="30" y="34"/>
                      <a:pt x="40" y="28"/>
                      <a:pt x="41" y="19"/>
                    </a:cubicBezTo>
                    <a:cubicBezTo>
                      <a:pt x="42" y="10"/>
                      <a:pt x="34" y="2"/>
                      <a:pt x="23" y="1"/>
                    </a:cubicBezTo>
                    <a:cubicBezTo>
                      <a:pt x="12" y="0"/>
                      <a:pt x="2" y="5"/>
                      <a:pt x="1" y="1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ṡḻîḍé">
                <a:extLst>
                  <a:ext uri="{FF2B5EF4-FFF2-40B4-BE49-F238E27FC236}">
                    <a16:creationId xmlns:a16="http://schemas.microsoft.com/office/drawing/2014/main" xmlns="" id="{92AFEDFD-F943-4655-9D0A-1DCCD804508A}"/>
                  </a:ext>
                </a:extLst>
              </p:cNvPr>
              <p:cNvSpPr/>
              <p:nvPr/>
            </p:nvSpPr>
            <p:spPr bwMode="auto">
              <a:xfrm>
                <a:off x="7293300" y="3342365"/>
                <a:ext cx="102230" cy="150746"/>
              </a:xfrm>
              <a:custGeom>
                <a:avLst/>
                <a:gdLst>
                  <a:gd name="T0" fmla="*/ 7 w 28"/>
                  <a:gd name="T1" fmla="*/ 11 h 42"/>
                  <a:gd name="T2" fmla="*/ 23 w 28"/>
                  <a:gd name="T3" fmla="*/ 5 h 42"/>
                  <a:gd name="T4" fmla="*/ 28 w 28"/>
                  <a:gd name="T5" fmla="*/ 35 h 42"/>
                  <a:gd name="T6" fmla="*/ 1 w 28"/>
                  <a:gd name="T7" fmla="*/ 42 h 42"/>
                  <a:gd name="T8" fmla="*/ 5 w 28"/>
                  <a:gd name="T9" fmla="*/ 18 h 42"/>
                  <a:gd name="T10" fmla="*/ 7 w 28"/>
                  <a:gd name="T1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2">
                    <a:moveTo>
                      <a:pt x="7" y="11"/>
                    </a:moveTo>
                    <a:cubicBezTo>
                      <a:pt x="7" y="11"/>
                      <a:pt x="20" y="0"/>
                      <a:pt x="23" y="5"/>
                    </a:cubicBezTo>
                    <a:cubicBezTo>
                      <a:pt x="26" y="11"/>
                      <a:pt x="28" y="35"/>
                      <a:pt x="28" y="35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0" y="13"/>
                      <a:pt x="7" y="1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íṩ1íḓé">
                <a:extLst>
                  <a:ext uri="{FF2B5EF4-FFF2-40B4-BE49-F238E27FC236}">
                    <a16:creationId xmlns:a16="http://schemas.microsoft.com/office/drawing/2014/main" xmlns="" id="{15BC52AB-C24B-4978-BDA1-55E38C5369F6}"/>
                  </a:ext>
                </a:extLst>
              </p:cNvPr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ïṧḻïḋê">
                <a:extLst>
                  <a:ext uri="{FF2B5EF4-FFF2-40B4-BE49-F238E27FC236}">
                    <a16:creationId xmlns:a16="http://schemas.microsoft.com/office/drawing/2014/main" xmlns="" id="{023C3B7D-7292-4F02-9936-B4653655F34E}"/>
                  </a:ext>
                </a:extLst>
              </p:cNvPr>
              <p:cNvSpPr/>
              <p:nvPr/>
            </p:nvSpPr>
            <p:spPr bwMode="auto">
              <a:xfrm>
                <a:off x="7301963" y="3375286"/>
                <a:ext cx="86635" cy="97032"/>
              </a:xfrm>
              <a:custGeom>
                <a:avLst/>
                <a:gdLst>
                  <a:gd name="T0" fmla="*/ 23 w 24"/>
                  <a:gd name="T1" fmla="*/ 3 h 27"/>
                  <a:gd name="T2" fmla="*/ 24 w 24"/>
                  <a:gd name="T3" fmla="*/ 7 h 27"/>
                  <a:gd name="T4" fmla="*/ 0 w 24"/>
                  <a:gd name="T5" fmla="*/ 27 h 27"/>
                  <a:gd name="T6" fmla="*/ 3 w 24"/>
                  <a:gd name="T7" fmla="*/ 9 h 27"/>
                  <a:gd name="T8" fmla="*/ 2 w 24"/>
                  <a:gd name="T9" fmla="*/ 4 h 27"/>
                  <a:gd name="T10" fmla="*/ 23 w 24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4"/>
                      <a:pt x="23" y="6"/>
                      <a:pt x="24" y="7"/>
                    </a:cubicBezTo>
                    <a:cubicBezTo>
                      <a:pt x="21" y="21"/>
                      <a:pt x="0" y="27"/>
                      <a:pt x="0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6"/>
                      <a:pt x="2" y="4"/>
                    </a:cubicBezTo>
                    <a:cubicBezTo>
                      <a:pt x="10" y="2"/>
                      <a:pt x="20" y="0"/>
                      <a:pt x="23" y="3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íṡľíďè">
                <a:extLst>
                  <a:ext uri="{FF2B5EF4-FFF2-40B4-BE49-F238E27FC236}">
                    <a16:creationId xmlns:a16="http://schemas.microsoft.com/office/drawing/2014/main" xmlns="" id="{F44EDF34-6DBF-4384-9720-8795DA54762E}"/>
                  </a:ext>
                </a:extLst>
              </p:cNvPr>
              <p:cNvSpPr/>
              <p:nvPr/>
            </p:nvSpPr>
            <p:spPr bwMode="auto">
              <a:xfrm>
                <a:off x="7168545" y="3134441"/>
                <a:ext cx="291095" cy="291095"/>
              </a:xfrm>
              <a:custGeom>
                <a:avLst/>
                <a:gdLst>
                  <a:gd name="T0" fmla="*/ 1 w 81"/>
                  <a:gd name="T1" fmla="*/ 43 h 81"/>
                  <a:gd name="T2" fmla="*/ 43 w 81"/>
                  <a:gd name="T3" fmla="*/ 80 h 81"/>
                  <a:gd name="T4" fmla="*/ 80 w 81"/>
                  <a:gd name="T5" fmla="*/ 38 h 81"/>
                  <a:gd name="T6" fmla="*/ 38 w 81"/>
                  <a:gd name="T7" fmla="*/ 1 h 81"/>
                  <a:gd name="T8" fmla="*/ 1 w 81"/>
                  <a:gd name="T9" fmla="*/ 4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" y="43"/>
                    </a:moveTo>
                    <a:cubicBezTo>
                      <a:pt x="2" y="64"/>
                      <a:pt x="21" y="81"/>
                      <a:pt x="43" y="80"/>
                    </a:cubicBezTo>
                    <a:cubicBezTo>
                      <a:pt x="64" y="78"/>
                      <a:pt x="81" y="60"/>
                      <a:pt x="80" y="38"/>
                    </a:cubicBezTo>
                    <a:cubicBezTo>
                      <a:pt x="78" y="16"/>
                      <a:pt x="60" y="0"/>
                      <a:pt x="38" y="1"/>
                    </a:cubicBezTo>
                    <a:cubicBezTo>
                      <a:pt x="16" y="2"/>
                      <a:pt x="0" y="21"/>
                      <a:pt x="1" y="43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ïSļïďê">
                <a:extLst>
                  <a:ext uri="{FF2B5EF4-FFF2-40B4-BE49-F238E27FC236}">
                    <a16:creationId xmlns:a16="http://schemas.microsoft.com/office/drawing/2014/main" xmlns="" id="{3D27CBA5-9BE9-4AD3-B055-99083633422E}"/>
                  </a:ext>
                </a:extLst>
              </p:cNvPr>
              <p:cNvSpPr/>
              <p:nvPr/>
            </p:nvSpPr>
            <p:spPr bwMode="auto">
              <a:xfrm>
                <a:off x="7553205" y="3879504"/>
                <a:ext cx="109161" cy="384661"/>
              </a:xfrm>
              <a:custGeom>
                <a:avLst/>
                <a:gdLst>
                  <a:gd name="T0" fmla="*/ 63 w 63"/>
                  <a:gd name="T1" fmla="*/ 0 h 222"/>
                  <a:gd name="T2" fmla="*/ 54 w 63"/>
                  <a:gd name="T3" fmla="*/ 218 h 222"/>
                  <a:gd name="T4" fmla="*/ 21 w 63"/>
                  <a:gd name="T5" fmla="*/ 222 h 222"/>
                  <a:gd name="T6" fmla="*/ 0 w 63"/>
                  <a:gd name="T7" fmla="*/ 24 h 222"/>
                  <a:gd name="T8" fmla="*/ 63 w 6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2">
                    <a:moveTo>
                      <a:pt x="63" y="0"/>
                    </a:moveTo>
                    <a:lnTo>
                      <a:pt x="54" y="218"/>
                    </a:lnTo>
                    <a:lnTo>
                      <a:pt x="21" y="222"/>
                    </a:lnTo>
                    <a:lnTo>
                      <a:pt x="0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ís1ïḓè">
                <a:extLst>
                  <a:ext uri="{FF2B5EF4-FFF2-40B4-BE49-F238E27FC236}">
                    <a16:creationId xmlns:a16="http://schemas.microsoft.com/office/drawing/2014/main" xmlns="" id="{622AD519-EEB0-4D89-93A2-0D2089FD7E46}"/>
                  </a:ext>
                </a:extLst>
              </p:cNvPr>
              <p:cNvSpPr/>
              <p:nvPr/>
            </p:nvSpPr>
            <p:spPr bwMode="auto">
              <a:xfrm>
                <a:off x="7463105" y="3586676"/>
                <a:ext cx="86635" cy="457434"/>
              </a:xfrm>
              <a:custGeom>
                <a:avLst/>
                <a:gdLst>
                  <a:gd name="T0" fmla="*/ 5 w 24"/>
                  <a:gd name="T1" fmla="*/ 72 h 127"/>
                  <a:gd name="T2" fmla="*/ 20 w 24"/>
                  <a:gd name="T3" fmla="*/ 0 h 127"/>
                  <a:gd name="T4" fmla="*/ 24 w 24"/>
                  <a:gd name="T5" fmla="*/ 49 h 127"/>
                  <a:gd name="T6" fmla="*/ 15 w 24"/>
                  <a:gd name="T7" fmla="*/ 85 h 127"/>
                  <a:gd name="T8" fmla="*/ 17 w 24"/>
                  <a:gd name="T9" fmla="*/ 127 h 127"/>
                  <a:gd name="T10" fmla="*/ 17 w 24"/>
                  <a:gd name="T11" fmla="*/ 127 h 127"/>
                  <a:gd name="T12" fmla="*/ 5 w 24"/>
                  <a:gd name="T13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7">
                    <a:moveTo>
                      <a:pt x="5" y="72"/>
                    </a:moveTo>
                    <a:cubicBezTo>
                      <a:pt x="10" y="50"/>
                      <a:pt x="20" y="0"/>
                      <a:pt x="20" y="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9" y="64"/>
                      <a:pt x="15" y="78"/>
                      <a:pt x="15" y="85"/>
                    </a:cubicBezTo>
                    <a:cubicBezTo>
                      <a:pt x="15" y="98"/>
                      <a:pt x="16" y="113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7" y="127"/>
                      <a:pt x="0" y="95"/>
                      <a:pt x="5" y="72"/>
                    </a:cubicBezTo>
                    <a:close/>
                  </a:path>
                </a:pathLst>
              </a:custGeom>
              <a:solidFill>
                <a:srgbClr val="8A2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iS1îďê">
                <a:extLst>
                  <a:ext uri="{FF2B5EF4-FFF2-40B4-BE49-F238E27FC236}">
                    <a16:creationId xmlns:a16="http://schemas.microsoft.com/office/drawing/2014/main" xmlns="" id="{2F92A0C8-A0BD-461D-9D48-BD47C4734B2E}"/>
                  </a:ext>
                </a:extLst>
              </p:cNvPr>
              <p:cNvSpPr/>
              <p:nvPr/>
            </p:nvSpPr>
            <p:spPr bwMode="auto">
              <a:xfrm>
                <a:off x="7528947" y="3522567"/>
                <a:ext cx="164608" cy="474761"/>
              </a:xfrm>
              <a:custGeom>
                <a:avLst/>
                <a:gdLst>
                  <a:gd name="T0" fmla="*/ 15 w 46"/>
                  <a:gd name="T1" fmla="*/ 0 h 132"/>
                  <a:gd name="T2" fmla="*/ 34 w 46"/>
                  <a:gd name="T3" fmla="*/ 42 h 132"/>
                  <a:gd name="T4" fmla="*/ 34 w 46"/>
                  <a:gd name="T5" fmla="*/ 123 h 132"/>
                  <a:gd name="T6" fmla="*/ 7 w 46"/>
                  <a:gd name="T7" fmla="*/ 121 h 132"/>
                  <a:gd name="T8" fmla="*/ 1 w 46"/>
                  <a:gd name="T9" fmla="*/ 45 h 132"/>
                  <a:gd name="T10" fmla="*/ 15 w 46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32">
                    <a:moveTo>
                      <a:pt x="15" y="0"/>
                    </a:moveTo>
                    <a:cubicBezTo>
                      <a:pt x="15" y="0"/>
                      <a:pt x="27" y="5"/>
                      <a:pt x="34" y="42"/>
                    </a:cubicBezTo>
                    <a:cubicBezTo>
                      <a:pt x="41" y="80"/>
                      <a:pt x="46" y="118"/>
                      <a:pt x="34" y="123"/>
                    </a:cubicBezTo>
                    <a:cubicBezTo>
                      <a:pt x="21" y="128"/>
                      <a:pt x="11" y="132"/>
                      <a:pt x="7" y="121"/>
                    </a:cubicBezTo>
                    <a:cubicBezTo>
                      <a:pt x="4" y="111"/>
                      <a:pt x="1" y="63"/>
                      <a:pt x="1" y="45"/>
                    </a:cubicBezTo>
                    <a:cubicBezTo>
                      <a:pt x="0" y="27"/>
                      <a:pt x="0" y="3"/>
                      <a:pt x="15" y="0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ïšľïdé">
                <a:extLst>
                  <a:ext uri="{FF2B5EF4-FFF2-40B4-BE49-F238E27FC236}">
                    <a16:creationId xmlns:a16="http://schemas.microsoft.com/office/drawing/2014/main" xmlns="" id="{82C970A9-30DA-434F-BD8D-F015082CD695}"/>
                  </a:ext>
                </a:extLst>
              </p:cNvPr>
              <p:cNvSpPr/>
              <p:nvPr/>
            </p:nvSpPr>
            <p:spPr bwMode="auto">
              <a:xfrm>
                <a:off x="7298497" y="4397582"/>
                <a:ext cx="50249" cy="838629"/>
              </a:xfrm>
              <a:custGeom>
                <a:avLst/>
                <a:gdLst>
                  <a:gd name="T0" fmla="*/ 14 w 14"/>
                  <a:gd name="T1" fmla="*/ 233 h 233"/>
                  <a:gd name="T2" fmla="*/ 6 w 14"/>
                  <a:gd name="T3" fmla="*/ 232 h 233"/>
                  <a:gd name="T4" fmla="*/ 6 w 14"/>
                  <a:gd name="T5" fmla="*/ 232 h 233"/>
                  <a:gd name="T6" fmla="*/ 0 w 14"/>
                  <a:gd name="T7" fmla="*/ 0 h 233"/>
                  <a:gd name="T8" fmla="*/ 14 w 1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33">
                    <a:moveTo>
                      <a:pt x="14" y="233"/>
                    </a:moveTo>
                    <a:cubicBezTo>
                      <a:pt x="14" y="233"/>
                      <a:pt x="11" y="233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233"/>
                    </a:lnTo>
                    <a:close/>
                  </a:path>
                </a:pathLst>
              </a:custGeom>
              <a:solidFill>
                <a:srgbClr val="D88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îs1îdé">
                <a:extLst>
                  <a:ext uri="{FF2B5EF4-FFF2-40B4-BE49-F238E27FC236}">
                    <a16:creationId xmlns:a16="http://schemas.microsoft.com/office/drawing/2014/main" xmlns="" id="{EA1739C6-6666-44F1-90CA-72B6D00B20DD}"/>
                  </a:ext>
                </a:extLst>
              </p:cNvPr>
              <p:cNvSpPr/>
              <p:nvPr/>
            </p:nvSpPr>
            <p:spPr bwMode="auto">
              <a:xfrm>
                <a:off x="7405925" y="4241639"/>
                <a:ext cx="400256" cy="544070"/>
              </a:xfrm>
              <a:custGeom>
                <a:avLst/>
                <a:gdLst>
                  <a:gd name="T0" fmla="*/ 6 w 111"/>
                  <a:gd name="T1" fmla="*/ 151 h 151"/>
                  <a:gd name="T2" fmla="*/ 15 w 111"/>
                  <a:gd name="T3" fmla="*/ 140 h 151"/>
                  <a:gd name="T4" fmla="*/ 101 w 111"/>
                  <a:gd name="T5" fmla="*/ 90 h 151"/>
                  <a:gd name="T6" fmla="*/ 106 w 111"/>
                  <a:gd name="T7" fmla="*/ 81 h 151"/>
                  <a:gd name="T8" fmla="*/ 106 w 111"/>
                  <a:gd name="T9" fmla="*/ 10 h 151"/>
                  <a:gd name="T10" fmla="*/ 111 w 111"/>
                  <a:gd name="T11" fmla="*/ 4 h 151"/>
                  <a:gd name="T12" fmla="*/ 106 w 111"/>
                  <a:gd name="T13" fmla="*/ 1 h 151"/>
                  <a:gd name="T14" fmla="*/ 106 w 111"/>
                  <a:gd name="T15" fmla="*/ 1 h 151"/>
                  <a:gd name="T16" fmla="*/ 103 w 111"/>
                  <a:gd name="T17" fmla="*/ 1 h 151"/>
                  <a:gd name="T18" fmla="*/ 5 w 111"/>
                  <a:gd name="T19" fmla="*/ 58 h 151"/>
                  <a:gd name="T20" fmla="*/ 0 w 111"/>
                  <a:gd name="T21" fmla="*/ 67 h 151"/>
                  <a:gd name="T22" fmla="*/ 0 w 111"/>
                  <a:gd name="T23" fmla="*/ 144 h 151"/>
                  <a:gd name="T24" fmla="*/ 2 w 111"/>
                  <a:gd name="T25" fmla="*/ 148 h 151"/>
                  <a:gd name="T26" fmla="*/ 2 w 111"/>
                  <a:gd name="T27" fmla="*/ 148 h 151"/>
                  <a:gd name="T28" fmla="*/ 6 w 111"/>
                  <a:gd name="T2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51">
                    <a:moveTo>
                      <a:pt x="6" y="151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4" y="89"/>
                      <a:pt x="106" y="84"/>
                      <a:pt x="106" y="81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1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9"/>
                      <a:pt x="0" y="64"/>
                      <a:pt x="0" y="6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2" y="148"/>
                      <a:pt x="2" y="148"/>
                      <a:pt x="2" y="148"/>
                    </a:cubicBez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iśľîḑè">
                <a:extLst>
                  <a:ext uri="{FF2B5EF4-FFF2-40B4-BE49-F238E27FC236}">
                    <a16:creationId xmlns:a16="http://schemas.microsoft.com/office/drawing/2014/main" xmlns="" id="{2B6389E5-0DE0-4E31-9333-7085FB184634}"/>
                  </a:ext>
                </a:extLst>
              </p:cNvPr>
              <p:cNvSpPr/>
              <p:nvPr/>
            </p:nvSpPr>
            <p:spPr bwMode="auto">
              <a:xfrm>
                <a:off x="7409390" y="4241639"/>
                <a:ext cx="396790" cy="396790"/>
              </a:xfrm>
              <a:custGeom>
                <a:avLst/>
                <a:gdLst>
                  <a:gd name="T0" fmla="*/ 65 w 110"/>
                  <a:gd name="T1" fmla="*/ 110 h 110"/>
                  <a:gd name="T2" fmla="*/ 71 w 110"/>
                  <a:gd name="T3" fmla="*/ 107 h 110"/>
                  <a:gd name="T4" fmla="*/ 105 w 110"/>
                  <a:gd name="T5" fmla="*/ 48 h 110"/>
                  <a:gd name="T6" fmla="*/ 105 w 110"/>
                  <a:gd name="T7" fmla="*/ 10 h 110"/>
                  <a:gd name="T8" fmla="*/ 110 w 110"/>
                  <a:gd name="T9" fmla="*/ 4 h 110"/>
                  <a:gd name="T10" fmla="*/ 105 w 110"/>
                  <a:gd name="T11" fmla="*/ 1 h 110"/>
                  <a:gd name="T12" fmla="*/ 105 w 110"/>
                  <a:gd name="T13" fmla="*/ 1 h 110"/>
                  <a:gd name="T14" fmla="*/ 102 w 110"/>
                  <a:gd name="T15" fmla="*/ 1 h 110"/>
                  <a:gd name="T16" fmla="*/ 4 w 110"/>
                  <a:gd name="T17" fmla="*/ 58 h 110"/>
                  <a:gd name="T18" fmla="*/ 0 w 110"/>
                  <a:gd name="T19" fmla="*/ 62 h 110"/>
                  <a:gd name="T20" fmla="*/ 65 w 110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10">
                    <a:moveTo>
                      <a:pt x="65" y="110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1" y="60"/>
                      <a:pt x="0" y="62"/>
                    </a:cubicBezTo>
                    <a:lnTo>
                      <a:pt x="65" y="110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ïṡļidé">
                <a:extLst>
                  <a:ext uri="{FF2B5EF4-FFF2-40B4-BE49-F238E27FC236}">
                    <a16:creationId xmlns:a16="http://schemas.microsoft.com/office/drawing/2014/main" xmlns="" id="{43D68A9D-149B-4008-AD0B-DC594477530D}"/>
                  </a:ext>
                </a:extLst>
              </p:cNvPr>
              <p:cNvSpPr/>
              <p:nvPr/>
            </p:nvSpPr>
            <p:spPr bwMode="auto">
              <a:xfrm>
                <a:off x="7769793" y="4241639"/>
                <a:ext cx="36387" cy="2252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5 w 10"/>
                  <a:gd name="T5" fmla="*/ 1 h 6"/>
                  <a:gd name="T6" fmla="*/ 5 w 10"/>
                  <a:gd name="T7" fmla="*/ 1 h 6"/>
                  <a:gd name="T8" fmla="*/ 2 w 10"/>
                  <a:gd name="T9" fmla="*/ 1 h 6"/>
                  <a:gd name="T10" fmla="*/ 0 w 10"/>
                  <a:gd name="T11" fmla="*/ 2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îš1íďe">
                <a:extLst>
                  <a:ext uri="{FF2B5EF4-FFF2-40B4-BE49-F238E27FC236}">
                    <a16:creationId xmlns:a16="http://schemas.microsoft.com/office/drawing/2014/main" xmlns="" id="{8F734F1C-9509-40C2-BBE4-3B2C6C1770C3}"/>
                  </a:ext>
                </a:extLst>
              </p:cNvPr>
              <p:cNvSpPr/>
              <p:nvPr/>
            </p:nvSpPr>
            <p:spPr bwMode="auto">
              <a:xfrm>
                <a:off x="7405925" y="4451297"/>
                <a:ext cx="50249" cy="50249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8 h 14"/>
                  <a:gd name="T4" fmla="*/ 10 w 14"/>
                  <a:gd name="T5" fmla="*/ 14 h 14"/>
                  <a:gd name="T6" fmla="*/ 14 w 14"/>
                  <a:gd name="T7" fmla="*/ 6 h 14"/>
                  <a:gd name="T8" fmla="*/ 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cubicBezTo>
                      <a:pt x="2" y="2"/>
                      <a:pt x="0" y="5"/>
                      <a:pt x="0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ïŝļíḍe">
                <a:extLst>
                  <a:ext uri="{FF2B5EF4-FFF2-40B4-BE49-F238E27FC236}">
                    <a16:creationId xmlns:a16="http://schemas.microsoft.com/office/drawing/2014/main" xmlns="" id="{6DAC8184-D926-4BAA-96A5-66E02F7CC08D}"/>
                  </a:ext>
                </a:extLst>
              </p:cNvPr>
              <p:cNvSpPr/>
              <p:nvPr/>
            </p:nvSpPr>
            <p:spPr bwMode="auto">
              <a:xfrm>
                <a:off x="7423252" y="4248570"/>
                <a:ext cx="386394" cy="540604"/>
              </a:xfrm>
              <a:custGeom>
                <a:avLst/>
                <a:gdLst>
                  <a:gd name="T0" fmla="*/ 5 w 107"/>
                  <a:gd name="T1" fmla="*/ 58 h 150"/>
                  <a:gd name="T2" fmla="*/ 102 w 107"/>
                  <a:gd name="T3" fmla="*/ 2 h 150"/>
                  <a:gd name="T4" fmla="*/ 107 w 107"/>
                  <a:gd name="T5" fmla="*/ 6 h 150"/>
                  <a:gd name="T6" fmla="*/ 107 w 107"/>
                  <a:gd name="T7" fmla="*/ 82 h 150"/>
                  <a:gd name="T8" fmla="*/ 102 w 107"/>
                  <a:gd name="T9" fmla="*/ 92 h 150"/>
                  <a:gd name="T10" fmla="*/ 5 w 107"/>
                  <a:gd name="T11" fmla="*/ 149 h 150"/>
                  <a:gd name="T12" fmla="*/ 0 w 107"/>
                  <a:gd name="T13" fmla="*/ 145 h 150"/>
                  <a:gd name="T14" fmla="*/ 0 w 107"/>
                  <a:gd name="T15" fmla="*/ 68 h 150"/>
                  <a:gd name="T16" fmla="*/ 5 w 107"/>
                  <a:gd name="T17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50">
                    <a:moveTo>
                      <a:pt x="5" y="58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7" y="2"/>
                      <a:pt x="107" y="6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6"/>
                      <a:pt x="105" y="90"/>
                      <a:pt x="102" y="92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2" y="150"/>
                      <a:pt x="0" y="148"/>
                      <a:pt x="0" y="14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4"/>
                      <a:pt x="2" y="60"/>
                      <a:pt x="5" y="58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ïşḻïḋê">
                <a:extLst>
                  <a:ext uri="{FF2B5EF4-FFF2-40B4-BE49-F238E27FC236}">
                    <a16:creationId xmlns:a16="http://schemas.microsoft.com/office/drawing/2014/main" xmlns="" id="{857396F4-9ABA-47DE-AB8B-584A4DE0BBA9}"/>
                  </a:ext>
                </a:extLst>
              </p:cNvPr>
              <p:cNvSpPr/>
              <p:nvPr/>
            </p:nvSpPr>
            <p:spPr bwMode="auto">
              <a:xfrm>
                <a:off x="7567067" y="4180995"/>
                <a:ext cx="95299" cy="266837"/>
              </a:xfrm>
              <a:custGeom>
                <a:avLst/>
                <a:gdLst>
                  <a:gd name="T0" fmla="*/ 22 w 26"/>
                  <a:gd name="T1" fmla="*/ 20 h 74"/>
                  <a:gd name="T2" fmla="*/ 25 w 26"/>
                  <a:gd name="T3" fmla="*/ 53 h 74"/>
                  <a:gd name="T4" fmla="*/ 17 w 26"/>
                  <a:gd name="T5" fmla="*/ 73 h 74"/>
                  <a:gd name="T6" fmla="*/ 11 w 26"/>
                  <a:gd name="T7" fmla="*/ 45 h 74"/>
                  <a:gd name="T8" fmla="*/ 3 w 26"/>
                  <a:gd name="T9" fmla="*/ 52 h 74"/>
                  <a:gd name="T10" fmla="*/ 5 w 26"/>
                  <a:gd name="T11" fmla="*/ 11 h 74"/>
                  <a:gd name="T12" fmla="*/ 22 w 26"/>
                  <a:gd name="T13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22" y="20"/>
                    </a:moveTo>
                    <a:cubicBezTo>
                      <a:pt x="22" y="20"/>
                      <a:pt x="26" y="45"/>
                      <a:pt x="25" y="53"/>
                    </a:cubicBezTo>
                    <a:cubicBezTo>
                      <a:pt x="25" y="61"/>
                      <a:pt x="20" y="74"/>
                      <a:pt x="17" y="73"/>
                    </a:cubicBezTo>
                    <a:cubicBezTo>
                      <a:pt x="14" y="73"/>
                      <a:pt x="17" y="42"/>
                      <a:pt x="11" y="45"/>
                    </a:cubicBezTo>
                    <a:cubicBezTo>
                      <a:pt x="6" y="48"/>
                      <a:pt x="5" y="53"/>
                      <a:pt x="3" y="52"/>
                    </a:cubicBezTo>
                    <a:cubicBezTo>
                      <a:pt x="0" y="50"/>
                      <a:pt x="7" y="23"/>
                      <a:pt x="5" y="11"/>
                    </a:cubicBezTo>
                    <a:cubicBezTo>
                      <a:pt x="3" y="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ïŝ1íḓè">
                <a:extLst>
                  <a:ext uri="{FF2B5EF4-FFF2-40B4-BE49-F238E27FC236}">
                    <a16:creationId xmlns:a16="http://schemas.microsoft.com/office/drawing/2014/main" xmlns="" id="{C3646112-BC7E-4B0F-B34B-3EDB103A10C9}"/>
                  </a:ext>
                </a:extLst>
              </p:cNvPr>
              <p:cNvSpPr/>
              <p:nvPr/>
            </p:nvSpPr>
            <p:spPr bwMode="auto">
              <a:xfrm>
                <a:off x="7035126" y="4023318"/>
                <a:ext cx="93566" cy="265104"/>
              </a:xfrm>
              <a:custGeom>
                <a:avLst/>
                <a:gdLst>
                  <a:gd name="T0" fmla="*/ 4 w 26"/>
                  <a:gd name="T1" fmla="*/ 21 h 74"/>
                  <a:gd name="T2" fmla="*/ 1 w 26"/>
                  <a:gd name="T3" fmla="*/ 53 h 74"/>
                  <a:gd name="T4" fmla="*/ 9 w 26"/>
                  <a:gd name="T5" fmla="*/ 74 h 74"/>
                  <a:gd name="T6" fmla="*/ 14 w 26"/>
                  <a:gd name="T7" fmla="*/ 45 h 74"/>
                  <a:gd name="T8" fmla="*/ 23 w 26"/>
                  <a:gd name="T9" fmla="*/ 52 h 74"/>
                  <a:gd name="T10" fmla="*/ 21 w 26"/>
                  <a:gd name="T11" fmla="*/ 11 h 74"/>
                  <a:gd name="T12" fmla="*/ 4 w 26"/>
                  <a:gd name="T1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4">
                    <a:moveTo>
                      <a:pt x="4" y="21"/>
                    </a:moveTo>
                    <a:cubicBezTo>
                      <a:pt x="4" y="21"/>
                      <a:pt x="0" y="45"/>
                      <a:pt x="1" y="53"/>
                    </a:cubicBezTo>
                    <a:cubicBezTo>
                      <a:pt x="1" y="61"/>
                      <a:pt x="6" y="74"/>
                      <a:pt x="9" y="74"/>
                    </a:cubicBezTo>
                    <a:cubicBezTo>
                      <a:pt x="12" y="73"/>
                      <a:pt x="9" y="42"/>
                      <a:pt x="14" y="45"/>
                    </a:cubicBezTo>
                    <a:cubicBezTo>
                      <a:pt x="20" y="48"/>
                      <a:pt x="21" y="54"/>
                      <a:pt x="23" y="52"/>
                    </a:cubicBezTo>
                    <a:cubicBezTo>
                      <a:pt x="26" y="50"/>
                      <a:pt x="19" y="23"/>
                      <a:pt x="21" y="11"/>
                    </a:cubicBezTo>
                    <a:cubicBezTo>
                      <a:pt x="23" y="0"/>
                      <a:pt x="4" y="21"/>
                      <a:pt x="4" y="21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iṩľîḑè">
                <a:extLst>
                  <a:ext uri="{FF2B5EF4-FFF2-40B4-BE49-F238E27FC236}">
                    <a16:creationId xmlns:a16="http://schemas.microsoft.com/office/drawing/2014/main" xmlns="" id="{9168D1E7-5A4B-46DA-B3D5-E46DB0C3BC94}"/>
                  </a:ext>
                </a:extLst>
              </p:cNvPr>
              <p:cNvSpPr/>
              <p:nvPr/>
            </p:nvSpPr>
            <p:spPr bwMode="auto">
              <a:xfrm>
                <a:off x="7172010" y="3215877"/>
                <a:ext cx="190598" cy="102230"/>
              </a:xfrm>
              <a:custGeom>
                <a:avLst/>
                <a:gdLst>
                  <a:gd name="T0" fmla="*/ 24 w 53"/>
                  <a:gd name="T1" fmla="*/ 21 h 28"/>
                  <a:gd name="T2" fmla="*/ 0 w 53"/>
                  <a:gd name="T3" fmla="*/ 23 h 28"/>
                  <a:gd name="T4" fmla="*/ 0 w 53"/>
                  <a:gd name="T5" fmla="*/ 20 h 28"/>
                  <a:gd name="T6" fmla="*/ 1 w 53"/>
                  <a:gd name="T7" fmla="*/ 7 h 28"/>
                  <a:gd name="T8" fmla="*/ 53 w 53"/>
                  <a:gd name="T9" fmla="*/ 0 h 28"/>
                  <a:gd name="T10" fmla="*/ 24 w 53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8">
                    <a:moveTo>
                      <a:pt x="24" y="21"/>
                    </a:moveTo>
                    <a:cubicBezTo>
                      <a:pt x="4" y="28"/>
                      <a:pt x="1" y="23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5"/>
                      <a:pt x="0" y="11"/>
                      <a:pt x="1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44" y="14"/>
                      <a:pt x="24" y="21"/>
                    </a:cubicBez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ŝḷïḋè">
                <a:extLst>
                  <a:ext uri="{FF2B5EF4-FFF2-40B4-BE49-F238E27FC236}">
                    <a16:creationId xmlns:a16="http://schemas.microsoft.com/office/drawing/2014/main" xmlns="" id="{1F129C9E-9D10-4254-96AF-58CAC85FB61A}"/>
                  </a:ext>
                </a:extLst>
              </p:cNvPr>
              <p:cNvSpPr/>
              <p:nvPr/>
            </p:nvSpPr>
            <p:spPr bwMode="auto">
              <a:xfrm>
                <a:off x="7099237" y="3061667"/>
                <a:ext cx="400256" cy="370799"/>
              </a:xfrm>
              <a:custGeom>
                <a:avLst/>
                <a:gdLst>
                  <a:gd name="T0" fmla="*/ 19 w 111"/>
                  <a:gd name="T1" fmla="*/ 23 h 103"/>
                  <a:gd name="T2" fmla="*/ 70 w 111"/>
                  <a:gd name="T3" fmla="*/ 4 h 103"/>
                  <a:gd name="T4" fmla="*/ 108 w 111"/>
                  <a:gd name="T5" fmla="*/ 49 h 103"/>
                  <a:gd name="T6" fmla="*/ 90 w 111"/>
                  <a:gd name="T7" fmla="*/ 103 h 103"/>
                  <a:gd name="T8" fmla="*/ 88 w 111"/>
                  <a:gd name="T9" fmla="*/ 102 h 103"/>
                  <a:gd name="T10" fmla="*/ 80 w 111"/>
                  <a:gd name="T11" fmla="*/ 94 h 103"/>
                  <a:gd name="T12" fmla="*/ 78 w 111"/>
                  <a:gd name="T13" fmla="*/ 79 h 103"/>
                  <a:gd name="T14" fmla="*/ 82 w 111"/>
                  <a:gd name="T15" fmla="*/ 75 h 103"/>
                  <a:gd name="T16" fmla="*/ 87 w 111"/>
                  <a:gd name="T17" fmla="*/ 72 h 103"/>
                  <a:gd name="T18" fmla="*/ 81 w 111"/>
                  <a:gd name="T19" fmla="*/ 57 h 103"/>
                  <a:gd name="T20" fmla="*/ 74 w 111"/>
                  <a:gd name="T21" fmla="*/ 52 h 103"/>
                  <a:gd name="T22" fmla="*/ 69 w 111"/>
                  <a:gd name="T23" fmla="*/ 50 h 103"/>
                  <a:gd name="T24" fmla="*/ 20 w 111"/>
                  <a:gd name="T25" fmla="*/ 56 h 103"/>
                  <a:gd name="T26" fmla="*/ 19 w 111"/>
                  <a:gd name="T27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03">
                    <a:moveTo>
                      <a:pt x="19" y="23"/>
                    </a:moveTo>
                    <a:cubicBezTo>
                      <a:pt x="23" y="19"/>
                      <a:pt x="40" y="0"/>
                      <a:pt x="70" y="4"/>
                    </a:cubicBezTo>
                    <a:cubicBezTo>
                      <a:pt x="89" y="7"/>
                      <a:pt x="105" y="20"/>
                      <a:pt x="108" y="49"/>
                    </a:cubicBezTo>
                    <a:cubicBezTo>
                      <a:pt x="111" y="69"/>
                      <a:pt x="103" y="88"/>
                      <a:pt x="90" y="103"/>
                    </a:cubicBezTo>
                    <a:cubicBezTo>
                      <a:pt x="89" y="103"/>
                      <a:pt x="89" y="102"/>
                      <a:pt x="88" y="102"/>
                    </a:cubicBezTo>
                    <a:cubicBezTo>
                      <a:pt x="80" y="97"/>
                      <a:pt x="80" y="94"/>
                      <a:pt x="80" y="94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7"/>
                      <a:pt x="80" y="75"/>
                      <a:pt x="82" y="75"/>
                    </a:cubicBezTo>
                    <a:cubicBezTo>
                      <a:pt x="83" y="75"/>
                      <a:pt x="85" y="74"/>
                      <a:pt x="87" y="72"/>
                    </a:cubicBezTo>
                    <a:cubicBezTo>
                      <a:pt x="91" y="66"/>
                      <a:pt x="89" y="57"/>
                      <a:pt x="81" y="57"/>
                    </a:cubicBezTo>
                    <a:cubicBezTo>
                      <a:pt x="76" y="57"/>
                      <a:pt x="75" y="54"/>
                      <a:pt x="74" y="52"/>
                    </a:cubicBezTo>
                    <a:cubicBezTo>
                      <a:pt x="73" y="50"/>
                      <a:pt x="71" y="49"/>
                      <a:pt x="69" y="50"/>
                    </a:cubicBezTo>
                    <a:cubicBezTo>
                      <a:pt x="60" y="53"/>
                      <a:pt x="35" y="61"/>
                      <a:pt x="20" y="56"/>
                    </a:cubicBezTo>
                    <a:cubicBezTo>
                      <a:pt x="0" y="51"/>
                      <a:pt x="14" y="27"/>
                      <a:pt x="19" y="23"/>
                    </a:cubicBezTo>
                    <a:close/>
                  </a:path>
                </a:pathLst>
              </a:custGeom>
              <a:solidFill>
                <a:srgbClr val="6614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î$lïḓè">
                <a:extLst>
                  <a:ext uri="{FF2B5EF4-FFF2-40B4-BE49-F238E27FC236}">
                    <a16:creationId xmlns:a16="http://schemas.microsoft.com/office/drawing/2014/main" xmlns="" id="{D41CA593-35D6-4D0C-9DEE-40F998640C94}"/>
                  </a:ext>
                </a:extLst>
              </p:cNvPr>
              <p:cNvSpPr/>
              <p:nvPr/>
            </p:nvSpPr>
            <p:spPr bwMode="auto">
              <a:xfrm>
                <a:off x="7203199" y="3342365"/>
                <a:ext cx="86635" cy="50249"/>
              </a:xfrm>
              <a:custGeom>
                <a:avLst/>
                <a:gdLst>
                  <a:gd name="T0" fmla="*/ 12 w 24"/>
                  <a:gd name="T1" fmla="*/ 4 h 14"/>
                  <a:gd name="T2" fmla="*/ 0 w 24"/>
                  <a:gd name="T3" fmla="*/ 0 h 14"/>
                  <a:gd name="T4" fmla="*/ 14 w 24"/>
                  <a:gd name="T5" fmla="*/ 12 h 14"/>
                  <a:gd name="T6" fmla="*/ 24 w 24"/>
                  <a:gd name="T7" fmla="*/ 7 h 14"/>
                  <a:gd name="T8" fmla="*/ 12 w 2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9"/>
                      <a:pt x="14" y="12"/>
                    </a:cubicBezTo>
                    <a:cubicBezTo>
                      <a:pt x="22" y="14"/>
                      <a:pt x="24" y="7"/>
                      <a:pt x="24" y="7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iŝḻíḑé">
                <a:extLst>
                  <a:ext uri="{FF2B5EF4-FFF2-40B4-BE49-F238E27FC236}">
                    <a16:creationId xmlns:a16="http://schemas.microsoft.com/office/drawing/2014/main" xmlns="" id="{8DA25E64-C588-4CC3-9B5F-DE07E3005272}"/>
                  </a:ext>
                </a:extLst>
              </p:cNvPr>
              <p:cNvSpPr/>
              <p:nvPr/>
            </p:nvSpPr>
            <p:spPr bwMode="auto">
              <a:xfrm>
                <a:off x="7572265" y="4342136"/>
                <a:ext cx="38120" cy="29457"/>
              </a:xfrm>
              <a:custGeom>
                <a:avLst/>
                <a:gdLst>
                  <a:gd name="T0" fmla="*/ 0 w 22"/>
                  <a:gd name="T1" fmla="*/ 13 h 17"/>
                  <a:gd name="T2" fmla="*/ 22 w 22"/>
                  <a:gd name="T3" fmla="*/ 0 h 17"/>
                  <a:gd name="T4" fmla="*/ 14 w 22"/>
                  <a:gd name="T5" fmla="*/ 13 h 17"/>
                  <a:gd name="T6" fmla="*/ 2 w 22"/>
                  <a:gd name="T7" fmla="*/ 17 h 17"/>
                  <a:gd name="T8" fmla="*/ 0 w 2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0" y="13"/>
                    </a:moveTo>
                    <a:lnTo>
                      <a:pt x="22" y="0"/>
                    </a:lnTo>
                    <a:lnTo>
                      <a:pt x="14" y="13"/>
                    </a:lnTo>
                    <a:lnTo>
                      <a:pt x="2" y="17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2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îs1ïdè">
                <a:extLst>
                  <a:ext uri="{FF2B5EF4-FFF2-40B4-BE49-F238E27FC236}">
                    <a16:creationId xmlns:a16="http://schemas.microsoft.com/office/drawing/2014/main" xmlns="" id="{580366FD-D326-4A63-A684-8F6A3E2B6A03}"/>
                  </a:ext>
                </a:extLst>
              </p:cNvPr>
              <p:cNvSpPr/>
              <p:nvPr/>
            </p:nvSpPr>
            <p:spPr bwMode="auto">
              <a:xfrm>
                <a:off x="5049445" y="1316832"/>
                <a:ext cx="1912907" cy="3623088"/>
              </a:xfrm>
              <a:custGeom>
                <a:avLst/>
                <a:gdLst>
                  <a:gd name="T0" fmla="*/ 488 w 531"/>
                  <a:gd name="T1" fmla="*/ 176 h 1007"/>
                  <a:gd name="T2" fmla="*/ 208 w 531"/>
                  <a:gd name="T3" fmla="*/ 8 h 1007"/>
                  <a:gd name="T4" fmla="*/ 172 w 531"/>
                  <a:gd name="T5" fmla="*/ 5 h 1007"/>
                  <a:gd name="T6" fmla="*/ 172 w 531"/>
                  <a:gd name="T7" fmla="*/ 5 h 1007"/>
                  <a:gd name="T8" fmla="*/ 145 w 531"/>
                  <a:gd name="T9" fmla="*/ 14 h 1007"/>
                  <a:gd name="T10" fmla="*/ 165 w 531"/>
                  <a:gd name="T11" fmla="*/ 14 h 1007"/>
                  <a:gd name="T12" fmla="*/ 156 w 531"/>
                  <a:gd name="T13" fmla="*/ 38 h 1007"/>
                  <a:gd name="T14" fmla="*/ 8 w 531"/>
                  <a:gd name="T15" fmla="*/ 718 h 1007"/>
                  <a:gd name="T16" fmla="*/ 43 w 531"/>
                  <a:gd name="T17" fmla="*/ 817 h 1007"/>
                  <a:gd name="T18" fmla="*/ 324 w 531"/>
                  <a:gd name="T19" fmla="*/ 986 h 1007"/>
                  <a:gd name="T20" fmla="*/ 333 w 531"/>
                  <a:gd name="T21" fmla="*/ 990 h 1007"/>
                  <a:gd name="T22" fmla="*/ 322 w 531"/>
                  <a:gd name="T23" fmla="*/ 1007 h 1007"/>
                  <a:gd name="T24" fmla="*/ 345 w 531"/>
                  <a:gd name="T25" fmla="*/ 999 h 1007"/>
                  <a:gd name="T26" fmla="*/ 345 w 531"/>
                  <a:gd name="T27" fmla="*/ 999 h 1007"/>
                  <a:gd name="T28" fmla="*/ 375 w 531"/>
                  <a:gd name="T29" fmla="*/ 956 h 1007"/>
                  <a:gd name="T30" fmla="*/ 523 w 531"/>
                  <a:gd name="T31" fmla="*/ 276 h 1007"/>
                  <a:gd name="T32" fmla="*/ 488 w 531"/>
                  <a:gd name="T33" fmla="*/ 176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1" h="1007">
                    <a:moveTo>
                      <a:pt x="488" y="176"/>
                    </a:moveTo>
                    <a:cubicBezTo>
                      <a:pt x="208" y="8"/>
                      <a:pt x="208" y="8"/>
                      <a:pt x="208" y="8"/>
                    </a:cubicBezTo>
                    <a:cubicBezTo>
                      <a:pt x="195" y="0"/>
                      <a:pt x="183" y="0"/>
                      <a:pt x="172" y="5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45" y="14"/>
                      <a:pt x="145" y="14"/>
                      <a:pt x="145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1" y="21"/>
                      <a:pt x="158" y="29"/>
                      <a:pt x="156" y="38"/>
                    </a:cubicBezTo>
                    <a:cubicBezTo>
                      <a:pt x="8" y="718"/>
                      <a:pt x="8" y="718"/>
                      <a:pt x="8" y="718"/>
                    </a:cubicBezTo>
                    <a:cubicBezTo>
                      <a:pt x="0" y="756"/>
                      <a:pt x="16" y="801"/>
                      <a:pt x="43" y="817"/>
                    </a:cubicBezTo>
                    <a:cubicBezTo>
                      <a:pt x="324" y="986"/>
                      <a:pt x="324" y="986"/>
                      <a:pt x="324" y="986"/>
                    </a:cubicBezTo>
                    <a:cubicBezTo>
                      <a:pt x="327" y="988"/>
                      <a:pt x="330" y="989"/>
                      <a:pt x="333" y="990"/>
                    </a:cubicBezTo>
                    <a:cubicBezTo>
                      <a:pt x="322" y="1007"/>
                      <a:pt x="322" y="1007"/>
                      <a:pt x="322" y="1007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45" y="999"/>
                      <a:pt x="345" y="999"/>
                      <a:pt x="345" y="999"/>
                    </a:cubicBezTo>
                    <a:cubicBezTo>
                      <a:pt x="359" y="993"/>
                      <a:pt x="370" y="978"/>
                      <a:pt x="375" y="956"/>
                    </a:cubicBezTo>
                    <a:cubicBezTo>
                      <a:pt x="523" y="276"/>
                      <a:pt x="523" y="276"/>
                      <a:pt x="523" y="276"/>
                    </a:cubicBezTo>
                    <a:cubicBezTo>
                      <a:pt x="531" y="238"/>
                      <a:pt x="516" y="193"/>
                      <a:pt x="488" y="176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îś1îḍè">
                <a:extLst>
                  <a:ext uri="{FF2B5EF4-FFF2-40B4-BE49-F238E27FC236}">
                    <a16:creationId xmlns:a16="http://schemas.microsoft.com/office/drawing/2014/main" xmlns="" id="{0F84A345-ED5C-437C-A433-5CC8D7F34C5C}"/>
                  </a:ext>
                </a:extLst>
              </p:cNvPr>
              <p:cNvSpPr/>
              <p:nvPr/>
            </p:nvSpPr>
            <p:spPr bwMode="auto">
              <a:xfrm>
                <a:off x="4909097" y="1316832"/>
                <a:ext cx="1963156" cy="3673336"/>
              </a:xfrm>
              <a:custGeom>
                <a:avLst/>
                <a:gdLst>
                  <a:gd name="T0" fmla="*/ 323 w 545"/>
                  <a:gd name="T1" fmla="*/ 1004 h 1021"/>
                  <a:gd name="T2" fmla="*/ 43 w 545"/>
                  <a:gd name="T3" fmla="*/ 836 h 1021"/>
                  <a:gd name="T4" fmla="*/ 8 w 545"/>
                  <a:gd name="T5" fmla="*/ 736 h 1021"/>
                  <a:gd name="T6" fmla="*/ 156 w 545"/>
                  <a:gd name="T7" fmla="*/ 56 h 1021"/>
                  <a:gd name="T8" fmla="*/ 222 w 545"/>
                  <a:gd name="T9" fmla="*/ 17 h 1021"/>
                  <a:gd name="T10" fmla="*/ 502 w 545"/>
                  <a:gd name="T11" fmla="*/ 185 h 1021"/>
                  <a:gd name="T12" fmla="*/ 537 w 545"/>
                  <a:gd name="T13" fmla="*/ 285 h 1021"/>
                  <a:gd name="T14" fmla="*/ 389 w 545"/>
                  <a:gd name="T15" fmla="*/ 965 h 1021"/>
                  <a:gd name="T16" fmla="*/ 323 w 545"/>
                  <a:gd name="T17" fmla="*/ 1004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1021">
                    <a:moveTo>
                      <a:pt x="323" y="1004"/>
                    </a:moveTo>
                    <a:cubicBezTo>
                      <a:pt x="43" y="836"/>
                      <a:pt x="43" y="836"/>
                      <a:pt x="43" y="836"/>
                    </a:cubicBezTo>
                    <a:cubicBezTo>
                      <a:pt x="15" y="819"/>
                      <a:pt x="0" y="775"/>
                      <a:pt x="8" y="736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5" y="18"/>
                      <a:pt x="194" y="0"/>
                      <a:pt x="222" y="17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30" y="202"/>
                      <a:pt x="545" y="246"/>
                      <a:pt x="537" y="285"/>
                    </a:cubicBezTo>
                    <a:cubicBezTo>
                      <a:pt x="389" y="965"/>
                      <a:pt x="389" y="965"/>
                      <a:pt x="389" y="965"/>
                    </a:cubicBezTo>
                    <a:cubicBezTo>
                      <a:pt x="380" y="1003"/>
                      <a:pt x="351" y="1021"/>
                      <a:pt x="323" y="100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î$1idé">
                <a:extLst>
                  <a:ext uri="{FF2B5EF4-FFF2-40B4-BE49-F238E27FC236}">
                    <a16:creationId xmlns:a16="http://schemas.microsoft.com/office/drawing/2014/main" xmlns="" id="{77DA5147-7E13-4B36-8374-D0980E564A49}"/>
                  </a:ext>
                </a:extLst>
              </p:cNvPr>
              <p:cNvSpPr/>
              <p:nvPr/>
            </p:nvSpPr>
            <p:spPr bwMode="auto">
              <a:xfrm>
                <a:off x="4966275" y="1398270"/>
                <a:ext cx="1848797" cy="3510461"/>
              </a:xfrm>
              <a:custGeom>
                <a:avLst/>
                <a:gdLst>
                  <a:gd name="T0" fmla="*/ 308 w 513"/>
                  <a:gd name="T1" fmla="*/ 962 h 975"/>
                  <a:gd name="T2" fmla="*/ 34 w 513"/>
                  <a:gd name="T3" fmla="*/ 798 h 975"/>
                  <a:gd name="T4" fmla="*/ 7 w 513"/>
                  <a:gd name="T5" fmla="*/ 720 h 975"/>
                  <a:gd name="T6" fmla="*/ 154 w 513"/>
                  <a:gd name="T7" fmla="*/ 44 h 975"/>
                  <a:gd name="T8" fmla="*/ 205 w 513"/>
                  <a:gd name="T9" fmla="*/ 13 h 975"/>
                  <a:gd name="T10" fmla="*/ 479 w 513"/>
                  <a:gd name="T11" fmla="*/ 177 h 975"/>
                  <a:gd name="T12" fmla="*/ 506 w 513"/>
                  <a:gd name="T13" fmla="*/ 255 h 975"/>
                  <a:gd name="T14" fmla="*/ 359 w 513"/>
                  <a:gd name="T15" fmla="*/ 931 h 975"/>
                  <a:gd name="T16" fmla="*/ 308 w 513"/>
                  <a:gd name="T17" fmla="*/ 962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975">
                    <a:moveTo>
                      <a:pt x="308" y="962"/>
                    </a:moveTo>
                    <a:cubicBezTo>
                      <a:pt x="34" y="798"/>
                      <a:pt x="34" y="798"/>
                      <a:pt x="34" y="798"/>
                    </a:cubicBezTo>
                    <a:cubicBezTo>
                      <a:pt x="12" y="785"/>
                      <a:pt x="0" y="750"/>
                      <a:pt x="7" y="720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61" y="14"/>
                      <a:pt x="184" y="0"/>
                      <a:pt x="205" y="13"/>
                    </a:cubicBezTo>
                    <a:cubicBezTo>
                      <a:pt x="479" y="177"/>
                      <a:pt x="479" y="177"/>
                      <a:pt x="479" y="177"/>
                    </a:cubicBezTo>
                    <a:cubicBezTo>
                      <a:pt x="501" y="190"/>
                      <a:pt x="513" y="225"/>
                      <a:pt x="506" y="255"/>
                    </a:cubicBezTo>
                    <a:cubicBezTo>
                      <a:pt x="359" y="931"/>
                      <a:pt x="359" y="931"/>
                      <a:pt x="359" y="931"/>
                    </a:cubicBezTo>
                    <a:cubicBezTo>
                      <a:pt x="352" y="961"/>
                      <a:pt x="329" y="975"/>
                      <a:pt x="308" y="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ísḷîḋe">
                <a:extLst>
                  <a:ext uri="{FF2B5EF4-FFF2-40B4-BE49-F238E27FC236}">
                    <a16:creationId xmlns:a16="http://schemas.microsoft.com/office/drawing/2014/main" xmlns="" id="{679D2957-6E84-4AA0-AC84-1EFBA75D1542}"/>
                  </a:ext>
                </a:extLst>
              </p:cNvPr>
              <p:cNvSpPr/>
              <p:nvPr/>
            </p:nvSpPr>
            <p:spPr bwMode="auto">
              <a:xfrm>
                <a:off x="5863817" y="1838377"/>
                <a:ext cx="157677" cy="117824"/>
              </a:xfrm>
              <a:custGeom>
                <a:avLst/>
                <a:gdLst>
                  <a:gd name="T0" fmla="*/ 36 w 44"/>
                  <a:gd name="T1" fmla="*/ 32 h 33"/>
                  <a:gd name="T2" fmla="*/ 5 w 44"/>
                  <a:gd name="T3" fmla="*/ 14 h 33"/>
                  <a:gd name="T4" fmla="*/ 1 w 44"/>
                  <a:gd name="T5" fmla="*/ 5 h 33"/>
                  <a:gd name="T6" fmla="*/ 1 w 44"/>
                  <a:gd name="T7" fmla="*/ 5 h 33"/>
                  <a:gd name="T8" fmla="*/ 8 w 44"/>
                  <a:gd name="T9" fmla="*/ 1 h 33"/>
                  <a:gd name="T10" fmla="*/ 39 w 44"/>
                  <a:gd name="T11" fmla="*/ 19 h 33"/>
                  <a:gd name="T12" fmla="*/ 43 w 44"/>
                  <a:gd name="T13" fmla="*/ 29 h 33"/>
                  <a:gd name="T14" fmla="*/ 43 w 44"/>
                  <a:gd name="T15" fmla="*/ 29 h 33"/>
                  <a:gd name="T16" fmla="*/ 36 w 44"/>
                  <a:gd name="T1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3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21"/>
                      <a:pt x="44" y="25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3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îšḻîḋe">
                <a:extLst>
                  <a:ext uri="{FF2B5EF4-FFF2-40B4-BE49-F238E27FC236}">
                    <a16:creationId xmlns:a16="http://schemas.microsoft.com/office/drawing/2014/main" xmlns="" id="{CC8011F0-7396-4859-9115-A288D5313C27}"/>
                  </a:ext>
                </a:extLst>
              </p:cNvPr>
              <p:cNvSpPr/>
              <p:nvPr/>
            </p:nvSpPr>
            <p:spPr bwMode="auto">
              <a:xfrm>
                <a:off x="6080406" y="1959666"/>
                <a:ext cx="207925" cy="152478"/>
              </a:xfrm>
              <a:custGeom>
                <a:avLst/>
                <a:gdLst>
                  <a:gd name="T0" fmla="*/ 51 w 58"/>
                  <a:gd name="T1" fmla="*/ 41 h 42"/>
                  <a:gd name="T2" fmla="*/ 4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2 h 42"/>
                  <a:gd name="T10" fmla="*/ 53 w 58"/>
                  <a:gd name="T11" fmla="*/ 28 h 42"/>
                  <a:gd name="T12" fmla="*/ 57 w 58"/>
                  <a:gd name="T13" fmla="*/ 38 h 42"/>
                  <a:gd name="T14" fmla="*/ 57 w 58"/>
                  <a:gd name="T15" fmla="*/ 38 h 42"/>
                  <a:gd name="T16" fmla="*/ 51 w 58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41"/>
                      <a:pt x="53" y="42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îŝḻïdé">
                <a:extLst>
                  <a:ext uri="{FF2B5EF4-FFF2-40B4-BE49-F238E27FC236}">
                    <a16:creationId xmlns:a16="http://schemas.microsoft.com/office/drawing/2014/main" xmlns="" id="{5B10BC0B-1803-4503-9471-87E078B115CF}"/>
                  </a:ext>
                </a:extLst>
              </p:cNvPr>
              <p:cNvSpPr/>
              <p:nvPr/>
            </p:nvSpPr>
            <p:spPr bwMode="auto">
              <a:xfrm>
                <a:off x="5669754" y="2359921"/>
                <a:ext cx="154211" cy="123023"/>
              </a:xfrm>
              <a:custGeom>
                <a:avLst/>
                <a:gdLst>
                  <a:gd name="T0" fmla="*/ 36 w 43"/>
                  <a:gd name="T1" fmla="*/ 33 h 34"/>
                  <a:gd name="T2" fmla="*/ 4 w 43"/>
                  <a:gd name="T3" fmla="*/ 15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íṥļíḍê">
                <a:extLst>
                  <a:ext uri="{FF2B5EF4-FFF2-40B4-BE49-F238E27FC236}">
                    <a16:creationId xmlns:a16="http://schemas.microsoft.com/office/drawing/2014/main" xmlns="" id="{8862719E-D82C-4727-8BC9-673F88E0D5D7}"/>
                  </a:ext>
                </a:extLst>
              </p:cNvPr>
              <p:cNvSpPr/>
              <p:nvPr/>
            </p:nvSpPr>
            <p:spPr bwMode="auto">
              <a:xfrm>
                <a:off x="5853421" y="2467348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8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iSḷïḍé">
                <a:extLst>
                  <a:ext uri="{FF2B5EF4-FFF2-40B4-BE49-F238E27FC236}">
                    <a16:creationId xmlns:a16="http://schemas.microsoft.com/office/drawing/2014/main" xmlns="" id="{735CBDB3-B6C1-4EC3-9EC4-DF6898D11F78}"/>
                  </a:ext>
                </a:extLst>
              </p:cNvPr>
              <p:cNvSpPr/>
              <p:nvPr/>
            </p:nvSpPr>
            <p:spPr bwMode="auto">
              <a:xfrm>
                <a:off x="5576188" y="1777732"/>
                <a:ext cx="110893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1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4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ísļiďè">
                <a:extLst>
                  <a:ext uri="{FF2B5EF4-FFF2-40B4-BE49-F238E27FC236}">
                    <a16:creationId xmlns:a16="http://schemas.microsoft.com/office/drawing/2014/main" xmlns="" id="{C7A4BFCD-E433-41FD-9E2C-FFB55FC50959}"/>
                  </a:ext>
                </a:extLst>
              </p:cNvPr>
              <p:cNvSpPr/>
              <p:nvPr/>
            </p:nvSpPr>
            <p:spPr bwMode="auto">
              <a:xfrm>
                <a:off x="5647229" y="1925012"/>
                <a:ext cx="259906" cy="180201"/>
              </a:xfrm>
              <a:custGeom>
                <a:avLst/>
                <a:gdLst>
                  <a:gd name="T0" fmla="*/ 64 w 72"/>
                  <a:gd name="T1" fmla="*/ 48 h 50"/>
                  <a:gd name="T2" fmla="*/ 5 w 72"/>
                  <a:gd name="T3" fmla="*/ 14 h 50"/>
                  <a:gd name="T4" fmla="*/ 1 w 72"/>
                  <a:gd name="T5" fmla="*/ 5 h 50"/>
                  <a:gd name="T6" fmla="*/ 1 w 72"/>
                  <a:gd name="T7" fmla="*/ 5 h 50"/>
                  <a:gd name="T8" fmla="*/ 7 w 72"/>
                  <a:gd name="T9" fmla="*/ 2 h 50"/>
                  <a:gd name="T10" fmla="*/ 67 w 72"/>
                  <a:gd name="T11" fmla="*/ 36 h 50"/>
                  <a:gd name="T12" fmla="*/ 71 w 72"/>
                  <a:gd name="T13" fmla="*/ 45 h 50"/>
                  <a:gd name="T14" fmla="*/ 71 w 72"/>
                  <a:gd name="T15" fmla="*/ 45 h 50"/>
                  <a:gd name="T16" fmla="*/ 64 w 72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0">
                    <a:moveTo>
                      <a:pt x="64" y="4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8"/>
                      <a:pt x="72" y="42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9"/>
                      <a:pt x="67" y="50"/>
                      <a:pt x="64" y="4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ïşḻïḋe">
                <a:extLst>
                  <a:ext uri="{FF2B5EF4-FFF2-40B4-BE49-F238E27FC236}">
                    <a16:creationId xmlns:a16="http://schemas.microsoft.com/office/drawing/2014/main" xmlns="" id="{04EDA06C-361B-4259-9560-01ABBAB81788}"/>
                  </a:ext>
                </a:extLst>
              </p:cNvPr>
              <p:cNvSpPr/>
              <p:nvPr/>
            </p:nvSpPr>
            <p:spPr bwMode="auto">
              <a:xfrm>
                <a:off x="5603911" y="2112144"/>
                <a:ext cx="112626" cy="97032"/>
              </a:xfrm>
              <a:custGeom>
                <a:avLst/>
                <a:gdLst>
                  <a:gd name="T0" fmla="*/ 24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7 w 31"/>
                  <a:gd name="T11" fmla="*/ 13 h 27"/>
                  <a:gd name="T12" fmla="*/ 31 w 31"/>
                  <a:gd name="T13" fmla="*/ 22 h 27"/>
                  <a:gd name="T14" fmla="*/ 31 w 31"/>
                  <a:gd name="T15" fmla="*/ 22 h 27"/>
                  <a:gd name="T16" fmla="*/ 24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1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îš1ïdé">
                <a:extLst>
                  <a:ext uri="{FF2B5EF4-FFF2-40B4-BE49-F238E27FC236}">
                    <a16:creationId xmlns:a16="http://schemas.microsoft.com/office/drawing/2014/main" xmlns="" id="{8FE23CDC-D057-4C0C-AE88-503B809C1A8D}"/>
                  </a:ext>
                </a:extLst>
              </p:cNvPr>
              <p:cNvSpPr/>
              <p:nvPr/>
            </p:nvSpPr>
            <p:spPr bwMode="auto">
              <a:xfrm>
                <a:off x="5867282" y="2690868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îŝ1îḑè">
                <a:extLst>
                  <a:ext uri="{FF2B5EF4-FFF2-40B4-BE49-F238E27FC236}">
                    <a16:creationId xmlns:a16="http://schemas.microsoft.com/office/drawing/2014/main" xmlns="" id="{D101FB59-5822-4354-9029-3F500720CB7C}"/>
                  </a:ext>
                </a:extLst>
              </p:cNvPr>
              <p:cNvSpPr/>
              <p:nvPr/>
            </p:nvSpPr>
            <p:spPr bwMode="auto">
              <a:xfrm>
                <a:off x="5560594" y="2299277"/>
                <a:ext cx="86635" cy="81438"/>
              </a:xfrm>
              <a:custGeom>
                <a:avLst/>
                <a:gdLst>
                  <a:gd name="T0" fmla="*/ 17 w 24"/>
                  <a:gd name="T1" fmla="*/ 21 h 23"/>
                  <a:gd name="T2" fmla="*/ 4 w 24"/>
                  <a:gd name="T3" fmla="*/ 14 h 23"/>
                  <a:gd name="T4" fmla="*/ 1 w 24"/>
                  <a:gd name="T5" fmla="*/ 5 h 23"/>
                  <a:gd name="T6" fmla="*/ 1 w 24"/>
                  <a:gd name="T7" fmla="*/ 5 h 23"/>
                  <a:gd name="T8" fmla="*/ 7 w 24"/>
                  <a:gd name="T9" fmla="*/ 2 h 23"/>
                  <a:gd name="T10" fmla="*/ 20 w 24"/>
                  <a:gd name="T11" fmla="*/ 9 h 23"/>
                  <a:gd name="T12" fmla="*/ 24 w 24"/>
                  <a:gd name="T13" fmla="*/ 18 h 23"/>
                  <a:gd name="T14" fmla="*/ 24 w 24"/>
                  <a:gd name="T15" fmla="*/ 18 h 23"/>
                  <a:gd name="T16" fmla="*/ 17 w 24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17" y="2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1"/>
                      <a:pt x="24" y="15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2"/>
                      <a:pt x="20" y="23"/>
                      <a:pt x="17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iSḷïḍe">
                <a:extLst>
                  <a:ext uri="{FF2B5EF4-FFF2-40B4-BE49-F238E27FC236}">
                    <a16:creationId xmlns:a16="http://schemas.microsoft.com/office/drawing/2014/main" xmlns="" id="{54661CC8-E2BD-4BFE-8792-1489902753BC}"/>
                  </a:ext>
                </a:extLst>
              </p:cNvPr>
              <p:cNvSpPr/>
              <p:nvPr/>
            </p:nvSpPr>
            <p:spPr bwMode="auto">
              <a:xfrm>
                <a:off x="5517276" y="2486409"/>
                <a:ext cx="98765" cy="90101"/>
              </a:xfrm>
              <a:custGeom>
                <a:avLst/>
                <a:gdLst>
                  <a:gd name="T0" fmla="*/ 20 w 27"/>
                  <a:gd name="T1" fmla="*/ 23 h 25"/>
                  <a:gd name="T2" fmla="*/ 4 w 27"/>
                  <a:gd name="T3" fmla="*/ 14 h 25"/>
                  <a:gd name="T4" fmla="*/ 1 w 27"/>
                  <a:gd name="T5" fmla="*/ 5 h 25"/>
                  <a:gd name="T6" fmla="*/ 1 w 27"/>
                  <a:gd name="T7" fmla="*/ 5 h 25"/>
                  <a:gd name="T8" fmla="*/ 7 w 27"/>
                  <a:gd name="T9" fmla="*/ 2 h 25"/>
                  <a:gd name="T10" fmla="*/ 23 w 27"/>
                  <a:gd name="T11" fmla="*/ 11 h 25"/>
                  <a:gd name="T12" fmla="*/ 27 w 27"/>
                  <a:gd name="T13" fmla="*/ 20 h 25"/>
                  <a:gd name="T14" fmla="*/ 27 w 27"/>
                  <a:gd name="T15" fmla="*/ 20 h 25"/>
                  <a:gd name="T16" fmla="*/ 20 w 2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0" y="2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3"/>
                      <a:pt x="27" y="17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4"/>
                      <a:pt x="23" y="25"/>
                      <a:pt x="20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íṧļíḍe">
                <a:extLst>
                  <a:ext uri="{FF2B5EF4-FFF2-40B4-BE49-F238E27FC236}">
                    <a16:creationId xmlns:a16="http://schemas.microsoft.com/office/drawing/2014/main" xmlns="" id="{C02A104A-9FA0-4A0F-AAA1-2686D1745B3F}"/>
                  </a:ext>
                </a:extLst>
              </p:cNvPr>
              <p:cNvSpPr/>
              <p:nvPr/>
            </p:nvSpPr>
            <p:spPr bwMode="auto">
              <a:xfrm>
                <a:off x="5643764" y="2557449"/>
                <a:ext cx="190598" cy="143815"/>
              </a:xfrm>
              <a:custGeom>
                <a:avLst/>
                <a:gdLst>
                  <a:gd name="T0" fmla="*/ 45 w 53"/>
                  <a:gd name="T1" fmla="*/ 38 h 40"/>
                  <a:gd name="T2" fmla="*/ 4 w 53"/>
                  <a:gd name="T3" fmla="*/ 15 h 40"/>
                  <a:gd name="T4" fmla="*/ 1 w 53"/>
                  <a:gd name="T5" fmla="*/ 5 h 40"/>
                  <a:gd name="T6" fmla="*/ 1 w 53"/>
                  <a:gd name="T7" fmla="*/ 5 h 40"/>
                  <a:gd name="T8" fmla="*/ 7 w 53"/>
                  <a:gd name="T9" fmla="*/ 2 h 40"/>
                  <a:gd name="T10" fmla="*/ 48 w 53"/>
                  <a:gd name="T11" fmla="*/ 26 h 40"/>
                  <a:gd name="T12" fmla="*/ 52 w 53"/>
                  <a:gd name="T13" fmla="*/ 35 h 40"/>
                  <a:gd name="T14" fmla="*/ 52 w 53"/>
                  <a:gd name="T15" fmla="*/ 35 h 40"/>
                  <a:gd name="T16" fmla="*/ 45 w 53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0">
                    <a:moveTo>
                      <a:pt x="45" y="38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3" y="32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9"/>
                      <a:pt x="48" y="40"/>
                      <a:pt x="45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íṩḷíde">
                <a:extLst>
                  <a:ext uri="{FF2B5EF4-FFF2-40B4-BE49-F238E27FC236}">
                    <a16:creationId xmlns:a16="http://schemas.microsoft.com/office/drawing/2014/main" xmlns="" id="{E7CAF4A2-9E63-4CCE-B27C-B5758E1F81AA}"/>
                  </a:ext>
                </a:extLst>
              </p:cNvPr>
              <p:cNvSpPr/>
              <p:nvPr/>
            </p:nvSpPr>
            <p:spPr bwMode="auto">
              <a:xfrm>
                <a:off x="5496483" y="2579975"/>
                <a:ext cx="147281" cy="117824"/>
              </a:xfrm>
              <a:custGeom>
                <a:avLst/>
                <a:gdLst>
                  <a:gd name="T0" fmla="*/ 34 w 41"/>
                  <a:gd name="T1" fmla="*/ 31 h 33"/>
                  <a:gd name="T2" fmla="*/ 4 w 41"/>
                  <a:gd name="T3" fmla="*/ 14 h 33"/>
                  <a:gd name="T4" fmla="*/ 1 w 41"/>
                  <a:gd name="T5" fmla="*/ 5 h 33"/>
                  <a:gd name="T6" fmla="*/ 1 w 41"/>
                  <a:gd name="T7" fmla="*/ 5 h 33"/>
                  <a:gd name="T8" fmla="*/ 7 w 41"/>
                  <a:gd name="T9" fmla="*/ 2 h 33"/>
                  <a:gd name="T10" fmla="*/ 37 w 41"/>
                  <a:gd name="T11" fmla="*/ 19 h 33"/>
                  <a:gd name="T12" fmla="*/ 41 w 41"/>
                  <a:gd name="T13" fmla="*/ 28 h 33"/>
                  <a:gd name="T14" fmla="*/ 41 w 41"/>
                  <a:gd name="T15" fmla="*/ 28 h 33"/>
                  <a:gd name="T16" fmla="*/ 34 w 41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34" y="31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1"/>
                      <a:pt x="41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2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îṡlíḓè">
                <a:extLst>
                  <a:ext uri="{FF2B5EF4-FFF2-40B4-BE49-F238E27FC236}">
                    <a16:creationId xmlns:a16="http://schemas.microsoft.com/office/drawing/2014/main" xmlns="" id="{12A478C3-6E73-4876-9C8A-18CEBABB8E40}"/>
                  </a:ext>
                </a:extLst>
              </p:cNvPr>
              <p:cNvSpPr/>
              <p:nvPr/>
            </p:nvSpPr>
            <p:spPr bwMode="auto">
              <a:xfrm>
                <a:off x="6147981" y="2853742"/>
                <a:ext cx="112626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5 h 26"/>
                  <a:gd name="T6" fmla="*/ 1 w 31"/>
                  <a:gd name="T7" fmla="*/ 5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ï$1iḋé">
                <a:extLst>
                  <a:ext uri="{FF2B5EF4-FFF2-40B4-BE49-F238E27FC236}">
                    <a16:creationId xmlns:a16="http://schemas.microsoft.com/office/drawing/2014/main" xmlns="" id="{825EAEAF-B227-4259-AD29-1A504C842D7D}"/>
                  </a:ext>
                </a:extLst>
              </p:cNvPr>
              <p:cNvSpPr/>
              <p:nvPr/>
            </p:nvSpPr>
            <p:spPr bwMode="auto">
              <a:xfrm>
                <a:off x="5747726" y="2193581"/>
                <a:ext cx="232183" cy="166340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îŝľiďê">
                <a:extLst>
                  <a:ext uri="{FF2B5EF4-FFF2-40B4-BE49-F238E27FC236}">
                    <a16:creationId xmlns:a16="http://schemas.microsoft.com/office/drawing/2014/main" xmlns="" id="{F404CFC5-A730-489E-A94B-E611ED5EDCD1}"/>
                  </a:ext>
                </a:extLst>
              </p:cNvPr>
              <p:cNvSpPr/>
              <p:nvPr/>
            </p:nvSpPr>
            <p:spPr bwMode="auto">
              <a:xfrm>
                <a:off x="5626437" y="2018578"/>
                <a:ext cx="370799" cy="244312"/>
              </a:xfrm>
              <a:custGeom>
                <a:avLst/>
                <a:gdLst>
                  <a:gd name="T0" fmla="*/ 95 w 103"/>
                  <a:gd name="T1" fmla="*/ 66 h 68"/>
                  <a:gd name="T2" fmla="*/ 5 w 103"/>
                  <a:gd name="T3" fmla="*/ 14 h 68"/>
                  <a:gd name="T4" fmla="*/ 1 w 103"/>
                  <a:gd name="T5" fmla="*/ 5 h 68"/>
                  <a:gd name="T6" fmla="*/ 1 w 103"/>
                  <a:gd name="T7" fmla="*/ 5 h 68"/>
                  <a:gd name="T8" fmla="*/ 7 w 103"/>
                  <a:gd name="T9" fmla="*/ 2 h 68"/>
                  <a:gd name="T10" fmla="*/ 98 w 103"/>
                  <a:gd name="T11" fmla="*/ 54 h 68"/>
                  <a:gd name="T12" fmla="*/ 102 w 103"/>
                  <a:gd name="T13" fmla="*/ 63 h 68"/>
                  <a:gd name="T14" fmla="*/ 102 w 103"/>
                  <a:gd name="T15" fmla="*/ 63 h 68"/>
                  <a:gd name="T16" fmla="*/ 95 w 103"/>
                  <a:gd name="T17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8">
                    <a:moveTo>
                      <a:pt x="95" y="6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2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101" y="56"/>
                      <a:pt x="103" y="60"/>
                      <a:pt x="102" y="63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1" y="67"/>
                      <a:pt x="98" y="68"/>
                      <a:pt x="95" y="6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îSļïḑé">
                <a:extLst>
                  <a:ext uri="{FF2B5EF4-FFF2-40B4-BE49-F238E27FC236}">
                    <a16:creationId xmlns:a16="http://schemas.microsoft.com/office/drawing/2014/main" xmlns="" id="{47B74EA9-A6B1-4B08-914A-2718F9B4F5CA}"/>
                  </a:ext>
                </a:extLst>
              </p:cNvPr>
              <p:cNvSpPr/>
              <p:nvPr/>
            </p:nvSpPr>
            <p:spPr bwMode="auto">
              <a:xfrm>
                <a:off x="5583119" y="2205710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3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4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î$ľïḑé">
                <a:extLst>
                  <a:ext uri="{FF2B5EF4-FFF2-40B4-BE49-F238E27FC236}">
                    <a16:creationId xmlns:a16="http://schemas.microsoft.com/office/drawing/2014/main" xmlns="" id="{09BC90DE-5DE1-4249-A082-F9A097B1164C}"/>
                  </a:ext>
                </a:extLst>
              </p:cNvPr>
              <p:cNvSpPr/>
              <p:nvPr/>
            </p:nvSpPr>
            <p:spPr bwMode="auto">
              <a:xfrm>
                <a:off x="6011097" y="2346059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0 w 31"/>
                  <a:gd name="T5" fmla="*/ 5 h 27"/>
                  <a:gd name="T6" fmla="*/ 0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1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8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ïsḷïďè">
                <a:extLst>
                  <a:ext uri="{FF2B5EF4-FFF2-40B4-BE49-F238E27FC236}">
                    <a16:creationId xmlns:a16="http://schemas.microsoft.com/office/drawing/2014/main" xmlns="" id="{631FBE54-A684-472B-B017-0B616CC3A7C6}"/>
                  </a:ext>
                </a:extLst>
              </p:cNvPr>
              <p:cNvSpPr/>
              <p:nvPr/>
            </p:nvSpPr>
            <p:spPr bwMode="auto">
              <a:xfrm>
                <a:off x="6518780" y="2202245"/>
                <a:ext cx="112626" cy="97032"/>
              </a:xfrm>
              <a:custGeom>
                <a:avLst/>
                <a:gdLst>
                  <a:gd name="T0" fmla="*/ 23 w 31"/>
                  <a:gd name="T1" fmla="*/ 25 h 27"/>
                  <a:gd name="T2" fmla="*/ 5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iṧlíďe">
                <a:extLst>
                  <a:ext uri="{FF2B5EF4-FFF2-40B4-BE49-F238E27FC236}">
                    <a16:creationId xmlns:a16="http://schemas.microsoft.com/office/drawing/2014/main" xmlns="" id="{053A4848-AAFB-4CE4-965E-6A7EDF9F21FB}"/>
                  </a:ext>
                </a:extLst>
              </p:cNvPr>
              <p:cNvSpPr/>
              <p:nvPr/>
            </p:nvSpPr>
            <p:spPr bwMode="auto">
              <a:xfrm>
                <a:off x="5539802" y="2392843"/>
                <a:ext cx="270302" cy="187132"/>
              </a:xfrm>
              <a:custGeom>
                <a:avLst/>
                <a:gdLst>
                  <a:gd name="T0" fmla="*/ 67 w 75"/>
                  <a:gd name="T1" fmla="*/ 50 h 52"/>
                  <a:gd name="T2" fmla="*/ 4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7 w 75"/>
                  <a:gd name="T9" fmla="*/ 2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7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7" y="5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40"/>
                      <a:pt x="75" y="44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3" y="51"/>
                      <a:pt x="70" y="52"/>
                      <a:pt x="67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iśļïďé">
                <a:extLst>
                  <a:ext uri="{FF2B5EF4-FFF2-40B4-BE49-F238E27FC236}">
                    <a16:creationId xmlns:a16="http://schemas.microsoft.com/office/drawing/2014/main" xmlns="" id="{A063189C-6659-4CD5-BDD2-89392B0ED91E}"/>
                  </a:ext>
                </a:extLst>
              </p:cNvPr>
              <p:cNvSpPr/>
              <p:nvPr/>
            </p:nvSpPr>
            <p:spPr bwMode="auto">
              <a:xfrm>
                <a:off x="5596980" y="1684166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îśľïḓê">
                <a:extLst>
                  <a:ext uri="{FF2B5EF4-FFF2-40B4-BE49-F238E27FC236}">
                    <a16:creationId xmlns:a16="http://schemas.microsoft.com/office/drawing/2014/main" xmlns="" id="{3E0C5FAC-D028-4193-929A-9EB9E04D1457}"/>
                  </a:ext>
                </a:extLst>
              </p:cNvPr>
              <p:cNvSpPr/>
              <p:nvPr/>
            </p:nvSpPr>
            <p:spPr bwMode="auto">
              <a:xfrm>
                <a:off x="5380393" y="2619827"/>
                <a:ext cx="235648" cy="168073"/>
              </a:xfrm>
              <a:custGeom>
                <a:avLst/>
                <a:gdLst>
                  <a:gd name="T0" fmla="*/ 58 w 65"/>
                  <a:gd name="T1" fmla="*/ 45 h 47"/>
                  <a:gd name="T2" fmla="*/ 4 w 65"/>
                  <a:gd name="T3" fmla="*/ 14 h 47"/>
                  <a:gd name="T4" fmla="*/ 1 w 65"/>
                  <a:gd name="T5" fmla="*/ 5 h 47"/>
                  <a:gd name="T6" fmla="*/ 1 w 65"/>
                  <a:gd name="T7" fmla="*/ 5 h 47"/>
                  <a:gd name="T8" fmla="*/ 7 w 65"/>
                  <a:gd name="T9" fmla="*/ 2 h 47"/>
                  <a:gd name="T10" fmla="*/ 61 w 65"/>
                  <a:gd name="T11" fmla="*/ 33 h 47"/>
                  <a:gd name="T12" fmla="*/ 64 w 65"/>
                  <a:gd name="T13" fmla="*/ 42 h 47"/>
                  <a:gd name="T14" fmla="*/ 64 w 65"/>
                  <a:gd name="T15" fmla="*/ 42 h 47"/>
                  <a:gd name="T16" fmla="*/ 58 w 65"/>
                  <a:gd name="T17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7">
                    <a:moveTo>
                      <a:pt x="58" y="4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4"/>
                      <a:pt x="65" y="39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5"/>
                      <a:pt x="61" y="47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îšḷïḑé">
                <a:extLst>
                  <a:ext uri="{FF2B5EF4-FFF2-40B4-BE49-F238E27FC236}">
                    <a16:creationId xmlns:a16="http://schemas.microsoft.com/office/drawing/2014/main" xmlns="" id="{09091313-B4A7-43DB-80BC-83488B61FAD7}"/>
                  </a:ext>
                </a:extLst>
              </p:cNvPr>
              <p:cNvSpPr/>
              <p:nvPr/>
            </p:nvSpPr>
            <p:spPr bwMode="auto">
              <a:xfrm>
                <a:off x="5576188" y="3278255"/>
                <a:ext cx="154211" cy="121289"/>
              </a:xfrm>
              <a:custGeom>
                <a:avLst/>
                <a:gdLst>
                  <a:gd name="T0" fmla="*/ 36 w 43"/>
                  <a:gd name="T1" fmla="*/ 32 h 34"/>
                  <a:gd name="T2" fmla="*/ 4 w 43"/>
                  <a:gd name="T3" fmla="*/ 14 h 34"/>
                  <a:gd name="T4" fmla="*/ 1 w 43"/>
                  <a:gd name="T5" fmla="*/ 5 h 34"/>
                  <a:gd name="T6" fmla="*/ 1 w 43"/>
                  <a:gd name="T7" fmla="*/ 5 h 34"/>
                  <a:gd name="T8" fmla="*/ 7 w 43"/>
                  <a:gd name="T9" fmla="*/ 2 h 34"/>
                  <a:gd name="T10" fmla="*/ 39 w 43"/>
                  <a:gd name="T11" fmla="*/ 20 h 34"/>
                  <a:gd name="T12" fmla="*/ 42 w 43"/>
                  <a:gd name="T13" fmla="*/ 29 h 34"/>
                  <a:gd name="T14" fmla="*/ 42 w 43"/>
                  <a:gd name="T15" fmla="*/ 29 h 34"/>
                  <a:gd name="T16" fmla="*/ 36 w 43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34">
                    <a:moveTo>
                      <a:pt x="36" y="32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2"/>
                      <a:pt x="43" y="26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3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işḷîde">
                <a:extLst>
                  <a:ext uri="{FF2B5EF4-FFF2-40B4-BE49-F238E27FC236}">
                    <a16:creationId xmlns:a16="http://schemas.microsoft.com/office/drawing/2014/main" xmlns="" id="{4E8F8156-FED2-45EE-9BB1-81251F81B5D8}"/>
                  </a:ext>
                </a:extLst>
              </p:cNvPr>
              <p:cNvSpPr/>
              <p:nvPr/>
            </p:nvSpPr>
            <p:spPr bwMode="auto">
              <a:xfrm>
                <a:off x="5787578" y="3403009"/>
                <a:ext cx="213123" cy="152478"/>
              </a:xfrm>
              <a:custGeom>
                <a:avLst/>
                <a:gdLst>
                  <a:gd name="T0" fmla="*/ 51 w 59"/>
                  <a:gd name="T1" fmla="*/ 40 h 42"/>
                  <a:gd name="T2" fmla="*/ 5 w 59"/>
                  <a:gd name="T3" fmla="*/ 14 h 42"/>
                  <a:gd name="T4" fmla="*/ 1 w 59"/>
                  <a:gd name="T5" fmla="*/ 4 h 42"/>
                  <a:gd name="T6" fmla="*/ 1 w 59"/>
                  <a:gd name="T7" fmla="*/ 4 h 42"/>
                  <a:gd name="T8" fmla="*/ 8 w 59"/>
                  <a:gd name="T9" fmla="*/ 1 h 42"/>
                  <a:gd name="T10" fmla="*/ 54 w 59"/>
                  <a:gd name="T11" fmla="*/ 28 h 42"/>
                  <a:gd name="T12" fmla="*/ 58 w 59"/>
                  <a:gd name="T13" fmla="*/ 37 h 42"/>
                  <a:gd name="T14" fmla="*/ 58 w 59"/>
                  <a:gd name="T15" fmla="*/ 37 h 42"/>
                  <a:gd name="T16" fmla="*/ 51 w 59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0"/>
                      <a:pt x="59" y="34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41"/>
                      <a:pt x="54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ïṥḷiďe">
                <a:extLst>
                  <a:ext uri="{FF2B5EF4-FFF2-40B4-BE49-F238E27FC236}">
                    <a16:creationId xmlns:a16="http://schemas.microsoft.com/office/drawing/2014/main" xmlns="" id="{0CEF7C57-34EA-4F1B-B04B-F0BCCC4B823F}"/>
                  </a:ext>
                </a:extLst>
              </p:cNvPr>
              <p:cNvSpPr/>
              <p:nvPr/>
            </p:nvSpPr>
            <p:spPr bwMode="auto">
              <a:xfrm>
                <a:off x="5376927" y="3803265"/>
                <a:ext cx="159409" cy="123023"/>
              </a:xfrm>
              <a:custGeom>
                <a:avLst/>
                <a:gdLst>
                  <a:gd name="T0" fmla="*/ 36 w 44"/>
                  <a:gd name="T1" fmla="*/ 32 h 34"/>
                  <a:gd name="T2" fmla="*/ 5 w 44"/>
                  <a:gd name="T3" fmla="*/ 14 h 34"/>
                  <a:gd name="T4" fmla="*/ 1 w 44"/>
                  <a:gd name="T5" fmla="*/ 5 h 34"/>
                  <a:gd name="T6" fmla="*/ 1 w 44"/>
                  <a:gd name="T7" fmla="*/ 5 h 34"/>
                  <a:gd name="T8" fmla="*/ 8 w 44"/>
                  <a:gd name="T9" fmla="*/ 2 h 34"/>
                  <a:gd name="T10" fmla="*/ 39 w 44"/>
                  <a:gd name="T11" fmla="*/ 20 h 34"/>
                  <a:gd name="T12" fmla="*/ 43 w 44"/>
                  <a:gd name="T13" fmla="*/ 29 h 34"/>
                  <a:gd name="T14" fmla="*/ 43 w 44"/>
                  <a:gd name="T15" fmla="*/ 29 h 34"/>
                  <a:gd name="T16" fmla="*/ 36 w 4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34">
                    <a:moveTo>
                      <a:pt x="36" y="32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2" y="21"/>
                      <a:pt x="44" y="26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32"/>
                      <a:pt x="39" y="34"/>
                      <a:pt x="36" y="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îṩ1íḓè">
                <a:extLst>
                  <a:ext uri="{FF2B5EF4-FFF2-40B4-BE49-F238E27FC236}">
                    <a16:creationId xmlns:a16="http://schemas.microsoft.com/office/drawing/2014/main" xmlns="" id="{631C67BE-2663-44AF-A455-0E3331E8D40A}"/>
                  </a:ext>
                </a:extLst>
              </p:cNvPr>
              <p:cNvSpPr/>
              <p:nvPr/>
            </p:nvSpPr>
            <p:spPr bwMode="auto">
              <a:xfrm>
                <a:off x="5564059" y="3910693"/>
                <a:ext cx="209658" cy="150746"/>
              </a:xfrm>
              <a:custGeom>
                <a:avLst/>
                <a:gdLst>
                  <a:gd name="T0" fmla="*/ 51 w 58"/>
                  <a:gd name="T1" fmla="*/ 40 h 42"/>
                  <a:gd name="T2" fmla="*/ 5 w 58"/>
                  <a:gd name="T3" fmla="*/ 14 h 42"/>
                  <a:gd name="T4" fmla="*/ 1 w 58"/>
                  <a:gd name="T5" fmla="*/ 5 h 42"/>
                  <a:gd name="T6" fmla="*/ 1 w 58"/>
                  <a:gd name="T7" fmla="*/ 5 h 42"/>
                  <a:gd name="T8" fmla="*/ 7 w 58"/>
                  <a:gd name="T9" fmla="*/ 1 h 42"/>
                  <a:gd name="T10" fmla="*/ 53 w 58"/>
                  <a:gd name="T11" fmla="*/ 28 h 42"/>
                  <a:gd name="T12" fmla="*/ 57 w 58"/>
                  <a:gd name="T13" fmla="*/ 37 h 42"/>
                  <a:gd name="T14" fmla="*/ 57 w 58"/>
                  <a:gd name="T15" fmla="*/ 37 h 42"/>
                  <a:gd name="T16" fmla="*/ 51 w 58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2">
                    <a:moveTo>
                      <a:pt x="51" y="4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1"/>
                      <a:pt x="4" y="0"/>
                      <a:pt x="7" y="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30"/>
                      <a:pt x="58" y="34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41"/>
                      <a:pt x="53" y="42"/>
                      <a:pt x="51" y="4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ïṧľîḋè">
                <a:extLst>
                  <a:ext uri="{FF2B5EF4-FFF2-40B4-BE49-F238E27FC236}">
                    <a16:creationId xmlns:a16="http://schemas.microsoft.com/office/drawing/2014/main" xmlns="" id="{017F4E17-07CD-491E-AF2A-1F730530F2B1}"/>
                  </a:ext>
                </a:extLst>
              </p:cNvPr>
              <p:cNvSpPr/>
              <p:nvPr/>
            </p:nvSpPr>
            <p:spPr bwMode="auto">
              <a:xfrm>
                <a:off x="5283361" y="3215877"/>
                <a:ext cx="116092" cy="97032"/>
              </a:xfrm>
              <a:custGeom>
                <a:avLst/>
                <a:gdLst>
                  <a:gd name="T0" fmla="*/ 25 w 32"/>
                  <a:gd name="T1" fmla="*/ 26 h 27"/>
                  <a:gd name="T2" fmla="*/ 5 w 32"/>
                  <a:gd name="T3" fmla="*/ 14 h 27"/>
                  <a:gd name="T4" fmla="*/ 1 w 32"/>
                  <a:gd name="T5" fmla="*/ 5 h 27"/>
                  <a:gd name="T6" fmla="*/ 1 w 32"/>
                  <a:gd name="T7" fmla="*/ 5 h 27"/>
                  <a:gd name="T8" fmla="*/ 8 w 32"/>
                  <a:gd name="T9" fmla="*/ 2 h 27"/>
                  <a:gd name="T10" fmla="*/ 27 w 32"/>
                  <a:gd name="T11" fmla="*/ 13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5"/>
                      <a:pt x="32" y="19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6"/>
                      <a:pt x="27" y="27"/>
                      <a:pt x="25" y="2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i$ľîḍe">
                <a:extLst>
                  <a:ext uri="{FF2B5EF4-FFF2-40B4-BE49-F238E27FC236}">
                    <a16:creationId xmlns:a16="http://schemas.microsoft.com/office/drawing/2014/main" xmlns="" id="{0C6B37F5-F4F0-4C8C-B36F-BADC71201154}"/>
                  </a:ext>
                </a:extLst>
              </p:cNvPr>
              <p:cNvSpPr/>
              <p:nvPr/>
            </p:nvSpPr>
            <p:spPr bwMode="auto">
              <a:xfrm>
                <a:off x="5356135" y="3364890"/>
                <a:ext cx="259906" cy="181935"/>
              </a:xfrm>
              <a:custGeom>
                <a:avLst/>
                <a:gdLst>
                  <a:gd name="T0" fmla="*/ 65 w 72"/>
                  <a:gd name="T1" fmla="*/ 49 h 51"/>
                  <a:gd name="T2" fmla="*/ 5 w 72"/>
                  <a:gd name="T3" fmla="*/ 15 h 51"/>
                  <a:gd name="T4" fmla="*/ 1 w 72"/>
                  <a:gd name="T5" fmla="*/ 5 h 51"/>
                  <a:gd name="T6" fmla="*/ 1 w 72"/>
                  <a:gd name="T7" fmla="*/ 5 h 51"/>
                  <a:gd name="T8" fmla="*/ 8 w 72"/>
                  <a:gd name="T9" fmla="*/ 2 h 51"/>
                  <a:gd name="T10" fmla="*/ 68 w 72"/>
                  <a:gd name="T11" fmla="*/ 36 h 51"/>
                  <a:gd name="T12" fmla="*/ 71 w 72"/>
                  <a:gd name="T13" fmla="*/ 46 h 51"/>
                  <a:gd name="T14" fmla="*/ 71 w 72"/>
                  <a:gd name="T15" fmla="*/ 46 h 51"/>
                  <a:gd name="T16" fmla="*/ 65 w 72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1">
                    <a:moveTo>
                      <a:pt x="65" y="49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0" y="38"/>
                      <a:pt x="72" y="42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9"/>
                      <a:pt x="68" y="51"/>
                      <a:pt x="65" y="4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îṩ1îḋe">
                <a:extLst>
                  <a:ext uri="{FF2B5EF4-FFF2-40B4-BE49-F238E27FC236}">
                    <a16:creationId xmlns:a16="http://schemas.microsoft.com/office/drawing/2014/main" xmlns="" id="{18E36D92-DD85-452F-BAE8-73AA49657923}"/>
                  </a:ext>
                </a:extLst>
              </p:cNvPr>
              <p:cNvSpPr/>
              <p:nvPr/>
            </p:nvSpPr>
            <p:spPr bwMode="auto">
              <a:xfrm>
                <a:off x="5312817" y="3555487"/>
                <a:ext cx="114359" cy="97032"/>
              </a:xfrm>
              <a:custGeom>
                <a:avLst/>
                <a:gdLst>
                  <a:gd name="T0" fmla="*/ 25 w 32"/>
                  <a:gd name="T1" fmla="*/ 25 h 27"/>
                  <a:gd name="T2" fmla="*/ 5 w 32"/>
                  <a:gd name="T3" fmla="*/ 14 h 27"/>
                  <a:gd name="T4" fmla="*/ 1 w 32"/>
                  <a:gd name="T5" fmla="*/ 4 h 27"/>
                  <a:gd name="T6" fmla="*/ 1 w 32"/>
                  <a:gd name="T7" fmla="*/ 4 h 27"/>
                  <a:gd name="T8" fmla="*/ 8 w 32"/>
                  <a:gd name="T9" fmla="*/ 1 h 27"/>
                  <a:gd name="T10" fmla="*/ 27 w 32"/>
                  <a:gd name="T11" fmla="*/ 12 h 27"/>
                  <a:gd name="T12" fmla="*/ 31 w 32"/>
                  <a:gd name="T13" fmla="*/ 22 h 27"/>
                  <a:gd name="T14" fmla="*/ 31 w 32"/>
                  <a:gd name="T15" fmla="*/ 22 h 27"/>
                  <a:gd name="T16" fmla="*/ 25 w 3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25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0" y="14"/>
                      <a:pt x="32" y="18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27" y="27"/>
                      <a:pt x="25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íṥlíďè">
                <a:extLst>
                  <a:ext uri="{FF2B5EF4-FFF2-40B4-BE49-F238E27FC236}">
                    <a16:creationId xmlns:a16="http://schemas.microsoft.com/office/drawing/2014/main" xmlns="" id="{3F8CF209-80C9-41D3-BA28-E3DD1F024467}"/>
                  </a:ext>
                </a:extLst>
              </p:cNvPr>
              <p:cNvSpPr/>
              <p:nvPr/>
            </p:nvSpPr>
            <p:spPr bwMode="auto">
              <a:xfrm>
                <a:off x="5579653" y="4130746"/>
                <a:ext cx="230450" cy="164608"/>
              </a:xfrm>
              <a:custGeom>
                <a:avLst/>
                <a:gdLst>
                  <a:gd name="T0" fmla="*/ 57 w 64"/>
                  <a:gd name="T1" fmla="*/ 44 h 46"/>
                  <a:gd name="T2" fmla="*/ 4 w 64"/>
                  <a:gd name="T3" fmla="*/ 14 h 46"/>
                  <a:gd name="T4" fmla="*/ 1 w 64"/>
                  <a:gd name="T5" fmla="*/ 5 h 46"/>
                  <a:gd name="T6" fmla="*/ 1 w 64"/>
                  <a:gd name="T7" fmla="*/ 5 h 46"/>
                  <a:gd name="T8" fmla="*/ 7 w 64"/>
                  <a:gd name="T9" fmla="*/ 2 h 46"/>
                  <a:gd name="T10" fmla="*/ 59 w 64"/>
                  <a:gd name="T11" fmla="*/ 32 h 46"/>
                  <a:gd name="T12" fmla="*/ 63 w 64"/>
                  <a:gd name="T13" fmla="*/ 41 h 46"/>
                  <a:gd name="T14" fmla="*/ 63 w 64"/>
                  <a:gd name="T15" fmla="*/ 41 h 46"/>
                  <a:gd name="T16" fmla="*/ 57 w 64"/>
                  <a:gd name="T1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6">
                    <a:moveTo>
                      <a:pt x="57" y="44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2" y="34"/>
                      <a:pt x="64" y="38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5"/>
                      <a:pt x="59" y="46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iṣlíḋè">
                <a:extLst>
                  <a:ext uri="{FF2B5EF4-FFF2-40B4-BE49-F238E27FC236}">
                    <a16:creationId xmlns:a16="http://schemas.microsoft.com/office/drawing/2014/main" xmlns="" id="{465CCE35-97D3-43D5-BB59-1500B7A6561B}"/>
                  </a:ext>
                </a:extLst>
              </p:cNvPr>
              <p:cNvSpPr/>
              <p:nvPr/>
            </p:nvSpPr>
            <p:spPr bwMode="auto">
              <a:xfrm>
                <a:off x="5269499" y="3742620"/>
                <a:ext cx="90101" cy="81438"/>
              </a:xfrm>
              <a:custGeom>
                <a:avLst/>
                <a:gdLst>
                  <a:gd name="T0" fmla="*/ 18 w 25"/>
                  <a:gd name="T1" fmla="*/ 21 h 23"/>
                  <a:gd name="T2" fmla="*/ 5 w 25"/>
                  <a:gd name="T3" fmla="*/ 14 h 23"/>
                  <a:gd name="T4" fmla="*/ 1 w 25"/>
                  <a:gd name="T5" fmla="*/ 5 h 23"/>
                  <a:gd name="T6" fmla="*/ 1 w 25"/>
                  <a:gd name="T7" fmla="*/ 5 h 23"/>
                  <a:gd name="T8" fmla="*/ 8 w 25"/>
                  <a:gd name="T9" fmla="*/ 1 h 23"/>
                  <a:gd name="T10" fmla="*/ 20 w 25"/>
                  <a:gd name="T11" fmla="*/ 9 h 23"/>
                  <a:gd name="T12" fmla="*/ 24 w 25"/>
                  <a:gd name="T13" fmla="*/ 18 h 23"/>
                  <a:gd name="T14" fmla="*/ 24 w 25"/>
                  <a:gd name="T15" fmla="*/ 18 h 23"/>
                  <a:gd name="T16" fmla="*/ 18 w 25"/>
                  <a:gd name="T1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3">
                    <a:moveTo>
                      <a:pt x="18" y="2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10"/>
                      <a:pt x="25" y="14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1"/>
                      <a:pt x="20" y="23"/>
                      <a:pt x="18" y="2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ï$líḓê">
                <a:extLst>
                  <a:ext uri="{FF2B5EF4-FFF2-40B4-BE49-F238E27FC236}">
                    <a16:creationId xmlns:a16="http://schemas.microsoft.com/office/drawing/2014/main" xmlns="" id="{494566C2-0316-4B07-A30D-339738CE6564}"/>
                  </a:ext>
                </a:extLst>
              </p:cNvPr>
              <p:cNvSpPr/>
              <p:nvPr/>
            </p:nvSpPr>
            <p:spPr bwMode="auto">
              <a:xfrm>
                <a:off x="5226181" y="3929752"/>
                <a:ext cx="100497" cy="90101"/>
              </a:xfrm>
              <a:custGeom>
                <a:avLst/>
                <a:gdLst>
                  <a:gd name="T0" fmla="*/ 21 w 28"/>
                  <a:gd name="T1" fmla="*/ 23 h 25"/>
                  <a:gd name="T2" fmla="*/ 5 w 28"/>
                  <a:gd name="T3" fmla="*/ 14 h 25"/>
                  <a:gd name="T4" fmla="*/ 1 w 28"/>
                  <a:gd name="T5" fmla="*/ 5 h 25"/>
                  <a:gd name="T6" fmla="*/ 1 w 28"/>
                  <a:gd name="T7" fmla="*/ 5 h 25"/>
                  <a:gd name="T8" fmla="*/ 8 w 28"/>
                  <a:gd name="T9" fmla="*/ 1 h 25"/>
                  <a:gd name="T10" fmla="*/ 23 w 28"/>
                  <a:gd name="T11" fmla="*/ 10 h 25"/>
                  <a:gd name="T12" fmla="*/ 27 w 28"/>
                  <a:gd name="T13" fmla="*/ 20 h 25"/>
                  <a:gd name="T14" fmla="*/ 27 w 28"/>
                  <a:gd name="T15" fmla="*/ 20 h 25"/>
                  <a:gd name="T16" fmla="*/ 21 w 28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21" y="2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6" y="12"/>
                      <a:pt x="28" y="16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3" y="25"/>
                      <a:pt x="21" y="2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iśḷíḍê">
                <a:extLst>
                  <a:ext uri="{FF2B5EF4-FFF2-40B4-BE49-F238E27FC236}">
                    <a16:creationId xmlns:a16="http://schemas.microsoft.com/office/drawing/2014/main" xmlns="" id="{E39119CC-1009-4825-BD63-D2BEBC8C5350}"/>
                  </a:ext>
                </a:extLst>
              </p:cNvPr>
              <p:cNvSpPr/>
              <p:nvPr/>
            </p:nvSpPr>
            <p:spPr bwMode="auto">
              <a:xfrm>
                <a:off x="5352669" y="4000793"/>
                <a:ext cx="194063" cy="140350"/>
              </a:xfrm>
              <a:custGeom>
                <a:avLst/>
                <a:gdLst>
                  <a:gd name="T0" fmla="*/ 46 w 54"/>
                  <a:gd name="T1" fmla="*/ 38 h 39"/>
                  <a:gd name="T2" fmla="*/ 5 w 54"/>
                  <a:gd name="T3" fmla="*/ 14 h 39"/>
                  <a:gd name="T4" fmla="*/ 1 w 54"/>
                  <a:gd name="T5" fmla="*/ 5 h 39"/>
                  <a:gd name="T6" fmla="*/ 1 w 54"/>
                  <a:gd name="T7" fmla="*/ 5 h 39"/>
                  <a:gd name="T8" fmla="*/ 8 w 54"/>
                  <a:gd name="T9" fmla="*/ 2 h 39"/>
                  <a:gd name="T10" fmla="*/ 49 w 54"/>
                  <a:gd name="T11" fmla="*/ 25 h 39"/>
                  <a:gd name="T12" fmla="*/ 53 w 54"/>
                  <a:gd name="T13" fmla="*/ 35 h 39"/>
                  <a:gd name="T14" fmla="*/ 53 w 54"/>
                  <a:gd name="T15" fmla="*/ 35 h 39"/>
                  <a:gd name="T16" fmla="*/ 46 w 54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9">
                    <a:moveTo>
                      <a:pt x="46" y="38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2" y="27"/>
                      <a:pt x="54" y="31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8"/>
                      <a:pt x="49" y="39"/>
                      <a:pt x="46" y="38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ï$1îḑé">
                <a:extLst>
                  <a:ext uri="{FF2B5EF4-FFF2-40B4-BE49-F238E27FC236}">
                    <a16:creationId xmlns:a16="http://schemas.microsoft.com/office/drawing/2014/main" xmlns="" id="{39149766-450B-48E6-8D08-49440AAA9099}"/>
                  </a:ext>
                </a:extLst>
              </p:cNvPr>
              <p:cNvSpPr/>
              <p:nvPr/>
            </p:nvSpPr>
            <p:spPr bwMode="auto">
              <a:xfrm>
                <a:off x="5203657" y="4023318"/>
                <a:ext cx="152478" cy="117824"/>
              </a:xfrm>
              <a:custGeom>
                <a:avLst/>
                <a:gdLst>
                  <a:gd name="T0" fmla="*/ 34 w 42"/>
                  <a:gd name="T1" fmla="*/ 31 h 33"/>
                  <a:gd name="T2" fmla="*/ 5 w 42"/>
                  <a:gd name="T3" fmla="*/ 14 h 33"/>
                  <a:gd name="T4" fmla="*/ 1 w 42"/>
                  <a:gd name="T5" fmla="*/ 5 h 33"/>
                  <a:gd name="T6" fmla="*/ 1 w 42"/>
                  <a:gd name="T7" fmla="*/ 5 h 33"/>
                  <a:gd name="T8" fmla="*/ 8 w 42"/>
                  <a:gd name="T9" fmla="*/ 2 h 33"/>
                  <a:gd name="T10" fmla="*/ 37 w 42"/>
                  <a:gd name="T11" fmla="*/ 19 h 33"/>
                  <a:gd name="T12" fmla="*/ 41 w 42"/>
                  <a:gd name="T13" fmla="*/ 28 h 33"/>
                  <a:gd name="T14" fmla="*/ 41 w 42"/>
                  <a:gd name="T15" fmla="*/ 28 h 33"/>
                  <a:gd name="T16" fmla="*/ 34 w 42"/>
                  <a:gd name="T17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3">
                    <a:moveTo>
                      <a:pt x="34" y="3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40" y="20"/>
                      <a:pt x="42" y="24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1"/>
                      <a:pt x="37" y="33"/>
                      <a:pt x="34" y="3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išliďe">
                <a:extLst>
                  <a:ext uri="{FF2B5EF4-FFF2-40B4-BE49-F238E27FC236}">
                    <a16:creationId xmlns:a16="http://schemas.microsoft.com/office/drawing/2014/main" xmlns="" id="{CE13204F-360F-40EC-AA18-9806BAE3A969}"/>
                  </a:ext>
                </a:extLst>
              </p:cNvPr>
              <p:cNvSpPr/>
              <p:nvPr/>
            </p:nvSpPr>
            <p:spPr bwMode="auto">
              <a:xfrm>
                <a:off x="5860352" y="4291888"/>
                <a:ext cx="110893" cy="97032"/>
              </a:xfrm>
              <a:custGeom>
                <a:avLst/>
                <a:gdLst>
                  <a:gd name="T0" fmla="*/ 23 w 31"/>
                  <a:gd name="T1" fmla="*/ 25 h 27"/>
                  <a:gd name="T2" fmla="*/ 4 w 31"/>
                  <a:gd name="T3" fmla="*/ 14 h 27"/>
                  <a:gd name="T4" fmla="*/ 1 w 31"/>
                  <a:gd name="T5" fmla="*/ 5 h 27"/>
                  <a:gd name="T6" fmla="*/ 1 w 31"/>
                  <a:gd name="T7" fmla="*/ 5 h 27"/>
                  <a:gd name="T8" fmla="*/ 7 w 31"/>
                  <a:gd name="T9" fmla="*/ 2 h 27"/>
                  <a:gd name="T10" fmla="*/ 26 w 31"/>
                  <a:gd name="T11" fmla="*/ 13 h 27"/>
                  <a:gd name="T12" fmla="*/ 30 w 31"/>
                  <a:gd name="T13" fmla="*/ 22 h 27"/>
                  <a:gd name="T14" fmla="*/ 30 w 31"/>
                  <a:gd name="T15" fmla="*/ 22 h 27"/>
                  <a:gd name="T16" fmla="*/ 23 w 31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23" y="25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4" y="0"/>
                      <a:pt x="7" y="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9" y="14"/>
                      <a:pt x="31" y="19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5"/>
                      <a:pt x="26" y="27"/>
                      <a:pt x="23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iṥḷiḓé">
                <a:extLst>
                  <a:ext uri="{FF2B5EF4-FFF2-40B4-BE49-F238E27FC236}">
                    <a16:creationId xmlns:a16="http://schemas.microsoft.com/office/drawing/2014/main" xmlns="" id="{ED37E067-A338-447D-B605-B6732EA9BEF0}"/>
                  </a:ext>
                </a:extLst>
              </p:cNvPr>
              <p:cNvSpPr/>
              <p:nvPr/>
            </p:nvSpPr>
            <p:spPr bwMode="auto">
              <a:xfrm>
                <a:off x="5456632" y="3636925"/>
                <a:ext cx="233916" cy="162874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ïṧḻiḓè">
                <a:extLst>
                  <a:ext uri="{FF2B5EF4-FFF2-40B4-BE49-F238E27FC236}">
                    <a16:creationId xmlns:a16="http://schemas.microsoft.com/office/drawing/2014/main" xmlns="" id="{560CE630-321D-4D10-8FE8-1AE91CA3DD74}"/>
                  </a:ext>
                </a:extLst>
              </p:cNvPr>
              <p:cNvSpPr/>
              <p:nvPr/>
            </p:nvSpPr>
            <p:spPr bwMode="auto">
              <a:xfrm>
                <a:off x="5333609" y="3458456"/>
                <a:ext cx="372532" cy="247777"/>
              </a:xfrm>
              <a:custGeom>
                <a:avLst/>
                <a:gdLst>
                  <a:gd name="T0" fmla="*/ 96 w 103"/>
                  <a:gd name="T1" fmla="*/ 67 h 69"/>
                  <a:gd name="T2" fmla="*/ 5 w 103"/>
                  <a:gd name="T3" fmla="*/ 15 h 69"/>
                  <a:gd name="T4" fmla="*/ 1 w 103"/>
                  <a:gd name="T5" fmla="*/ 5 h 69"/>
                  <a:gd name="T6" fmla="*/ 1 w 103"/>
                  <a:gd name="T7" fmla="*/ 5 h 69"/>
                  <a:gd name="T8" fmla="*/ 8 w 103"/>
                  <a:gd name="T9" fmla="*/ 2 h 69"/>
                  <a:gd name="T10" fmla="*/ 99 w 103"/>
                  <a:gd name="T11" fmla="*/ 55 h 69"/>
                  <a:gd name="T12" fmla="*/ 103 w 103"/>
                  <a:gd name="T13" fmla="*/ 64 h 69"/>
                  <a:gd name="T14" fmla="*/ 103 w 103"/>
                  <a:gd name="T15" fmla="*/ 64 h 69"/>
                  <a:gd name="T16" fmla="*/ 96 w 103"/>
                  <a:gd name="T17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9">
                    <a:moveTo>
                      <a:pt x="96" y="6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102" y="56"/>
                      <a:pt x="103" y="60"/>
                      <a:pt x="103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7"/>
                      <a:pt x="99" y="69"/>
                      <a:pt x="96" y="67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ïsļíḑê">
                <a:extLst>
                  <a:ext uri="{FF2B5EF4-FFF2-40B4-BE49-F238E27FC236}">
                    <a16:creationId xmlns:a16="http://schemas.microsoft.com/office/drawing/2014/main" xmlns="" id="{075DA784-71A3-4607-9B3E-66E3457AAB9B}"/>
                  </a:ext>
                </a:extLst>
              </p:cNvPr>
              <p:cNvSpPr/>
              <p:nvPr/>
            </p:nvSpPr>
            <p:spPr bwMode="auto">
              <a:xfrm>
                <a:off x="5290292" y="3649054"/>
                <a:ext cx="235648" cy="161142"/>
              </a:xfrm>
              <a:custGeom>
                <a:avLst/>
                <a:gdLst>
                  <a:gd name="T0" fmla="*/ 57 w 65"/>
                  <a:gd name="T1" fmla="*/ 44 h 45"/>
                  <a:gd name="T2" fmla="*/ 5 w 65"/>
                  <a:gd name="T3" fmla="*/ 14 h 45"/>
                  <a:gd name="T4" fmla="*/ 1 w 65"/>
                  <a:gd name="T5" fmla="*/ 4 h 45"/>
                  <a:gd name="T6" fmla="*/ 1 w 65"/>
                  <a:gd name="T7" fmla="*/ 4 h 45"/>
                  <a:gd name="T8" fmla="*/ 8 w 65"/>
                  <a:gd name="T9" fmla="*/ 1 h 45"/>
                  <a:gd name="T10" fmla="*/ 60 w 65"/>
                  <a:gd name="T11" fmla="*/ 31 h 45"/>
                  <a:gd name="T12" fmla="*/ 64 w 65"/>
                  <a:gd name="T13" fmla="*/ 41 h 45"/>
                  <a:gd name="T14" fmla="*/ 64 w 65"/>
                  <a:gd name="T15" fmla="*/ 41 h 45"/>
                  <a:gd name="T16" fmla="*/ 57 w 65"/>
                  <a:gd name="T1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">
                    <a:moveTo>
                      <a:pt x="57" y="4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3" y="33"/>
                      <a:pt x="65" y="37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4"/>
                      <a:pt x="60" y="45"/>
                      <a:pt x="57" y="4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iş1íḑê">
                <a:extLst>
                  <a:ext uri="{FF2B5EF4-FFF2-40B4-BE49-F238E27FC236}">
                    <a16:creationId xmlns:a16="http://schemas.microsoft.com/office/drawing/2014/main" xmlns="" id="{80CACF6B-948C-48F7-B3CC-4CD8D71A6F30}"/>
                  </a:ext>
                </a:extLst>
              </p:cNvPr>
              <p:cNvSpPr/>
              <p:nvPr/>
            </p:nvSpPr>
            <p:spPr bwMode="auto">
              <a:xfrm>
                <a:off x="5720003" y="3789403"/>
                <a:ext cx="110893" cy="93566"/>
              </a:xfrm>
              <a:custGeom>
                <a:avLst/>
                <a:gdLst>
                  <a:gd name="T0" fmla="*/ 24 w 31"/>
                  <a:gd name="T1" fmla="*/ 25 h 26"/>
                  <a:gd name="T2" fmla="*/ 5 w 31"/>
                  <a:gd name="T3" fmla="*/ 14 h 26"/>
                  <a:gd name="T4" fmla="*/ 1 w 31"/>
                  <a:gd name="T5" fmla="*/ 4 h 26"/>
                  <a:gd name="T6" fmla="*/ 1 w 31"/>
                  <a:gd name="T7" fmla="*/ 4 h 26"/>
                  <a:gd name="T8" fmla="*/ 8 w 31"/>
                  <a:gd name="T9" fmla="*/ 1 h 26"/>
                  <a:gd name="T10" fmla="*/ 27 w 31"/>
                  <a:gd name="T11" fmla="*/ 12 h 26"/>
                  <a:gd name="T12" fmla="*/ 30 w 31"/>
                  <a:gd name="T13" fmla="*/ 21 h 26"/>
                  <a:gd name="T14" fmla="*/ 30 w 31"/>
                  <a:gd name="T15" fmla="*/ 21 h 26"/>
                  <a:gd name="T16" fmla="*/ 24 w 3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24" y="2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4"/>
                      <a:pt x="31" y="18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5"/>
                      <a:pt x="27" y="26"/>
                      <a:pt x="24" y="2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íṡḻïḋè">
                <a:extLst>
                  <a:ext uri="{FF2B5EF4-FFF2-40B4-BE49-F238E27FC236}">
                    <a16:creationId xmlns:a16="http://schemas.microsoft.com/office/drawing/2014/main" xmlns="" id="{1041709A-8749-47F1-9E97-4F182D537219}"/>
                  </a:ext>
                </a:extLst>
              </p:cNvPr>
              <p:cNvSpPr/>
              <p:nvPr/>
            </p:nvSpPr>
            <p:spPr bwMode="auto">
              <a:xfrm>
                <a:off x="5246974" y="3836186"/>
                <a:ext cx="270302" cy="187132"/>
              </a:xfrm>
              <a:custGeom>
                <a:avLst/>
                <a:gdLst>
                  <a:gd name="T0" fmla="*/ 68 w 75"/>
                  <a:gd name="T1" fmla="*/ 50 h 52"/>
                  <a:gd name="T2" fmla="*/ 5 w 75"/>
                  <a:gd name="T3" fmla="*/ 14 h 52"/>
                  <a:gd name="T4" fmla="*/ 1 w 75"/>
                  <a:gd name="T5" fmla="*/ 5 h 52"/>
                  <a:gd name="T6" fmla="*/ 1 w 75"/>
                  <a:gd name="T7" fmla="*/ 5 h 52"/>
                  <a:gd name="T8" fmla="*/ 8 w 75"/>
                  <a:gd name="T9" fmla="*/ 1 h 52"/>
                  <a:gd name="T10" fmla="*/ 70 w 75"/>
                  <a:gd name="T11" fmla="*/ 38 h 52"/>
                  <a:gd name="T12" fmla="*/ 74 w 75"/>
                  <a:gd name="T13" fmla="*/ 47 h 52"/>
                  <a:gd name="T14" fmla="*/ 74 w 75"/>
                  <a:gd name="T15" fmla="*/ 47 h 52"/>
                  <a:gd name="T16" fmla="*/ 68 w 7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52">
                    <a:moveTo>
                      <a:pt x="68" y="50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3" y="39"/>
                      <a:pt x="75" y="43"/>
                      <a:pt x="74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50"/>
                      <a:pt x="71" y="52"/>
                      <a:pt x="68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išliḋè">
                <a:extLst>
                  <a:ext uri="{FF2B5EF4-FFF2-40B4-BE49-F238E27FC236}">
                    <a16:creationId xmlns:a16="http://schemas.microsoft.com/office/drawing/2014/main" xmlns="" id="{095B9560-2960-46F8-8543-F504164918C6}"/>
                  </a:ext>
                </a:extLst>
              </p:cNvPr>
              <p:cNvSpPr/>
              <p:nvPr/>
            </p:nvSpPr>
            <p:spPr bwMode="auto">
              <a:xfrm>
                <a:off x="5305886" y="3122311"/>
                <a:ext cx="211390" cy="155943"/>
              </a:xfrm>
              <a:custGeom>
                <a:avLst/>
                <a:gdLst>
                  <a:gd name="T0" fmla="*/ 51 w 59"/>
                  <a:gd name="T1" fmla="*/ 41 h 43"/>
                  <a:gd name="T2" fmla="*/ 5 w 59"/>
                  <a:gd name="T3" fmla="*/ 14 h 43"/>
                  <a:gd name="T4" fmla="*/ 1 w 59"/>
                  <a:gd name="T5" fmla="*/ 5 h 43"/>
                  <a:gd name="T6" fmla="*/ 1 w 59"/>
                  <a:gd name="T7" fmla="*/ 5 h 43"/>
                  <a:gd name="T8" fmla="*/ 8 w 59"/>
                  <a:gd name="T9" fmla="*/ 2 h 43"/>
                  <a:gd name="T10" fmla="*/ 54 w 59"/>
                  <a:gd name="T11" fmla="*/ 29 h 43"/>
                  <a:gd name="T12" fmla="*/ 58 w 59"/>
                  <a:gd name="T13" fmla="*/ 38 h 43"/>
                  <a:gd name="T14" fmla="*/ 58 w 59"/>
                  <a:gd name="T15" fmla="*/ 38 h 43"/>
                  <a:gd name="T16" fmla="*/ 51 w 59"/>
                  <a:gd name="T17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3">
                    <a:moveTo>
                      <a:pt x="51" y="4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2"/>
                      <a:pt x="5" y="0"/>
                      <a:pt x="8" y="2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7" y="30"/>
                      <a:pt x="59" y="34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41"/>
                      <a:pt x="54" y="43"/>
                      <a:pt x="51" y="4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i$ļiḑé">
                <a:extLst>
                  <a:ext uri="{FF2B5EF4-FFF2-40B4-BE49-F238E27FC236}">
                    <a16:creationId xmlns:a16="http://schemas.microsoft.com/office/drawing/2014/main" xmlns="" id="{E9D38169-8623-4DC6-AFE3-1761CD9947A7}"/>
                  </a:ext>
                </a:extLst>
              </p:cNvPr>
              <p:cNvSpPr/>
              <p:nvPr/>
            </p:nvSpPr>
            <p:spPr bwMode="auto">
              <a:xfrm>
                <a:off x="5089298" y="4061437"/>
                <a:ext cx="237381" cy="166340"/>
              </a:xfrm>
              <a:custGeom>
                <a:avLst/>
                <a:gdLst>
                  <a:gd name="T0" fmla="*/ 58 w 66"/>
                  <a:gd name="T1" fmla="*/ 45 h 46"/>
                  <a:gd name="T2" fmla="*/ 5 w 66"/>
                  <a:gd name="T3" fmla="*/ 14 h 46"/>
                  <a:gd name="T4" fmla="*/ 1 w 66"/>
                  <a:gd name="T5" fmla="*/ 5 h 46"/>
                  <a:gd name="T6" fmla="*/ 1 w 66"/>
                  <a:gd name="T7" fmla="*/ 5 h 46"/>
                  <a:gd name="T8" fmla="*/ 8 w 66"/>
                  <a:gd name="T9" fmla="*/ 2 h 46"/>
                  <a:gd name="T10" fmla="*/ 61 w 66"/>
                  <a:gd name="T11" fmla="*/ 32 h 46"/>
                  <a:gd name="T12" fmla="*/ 65 w 66"/>
                  <a:gd name="T13" fmla="*/ 42 h 46"/>
                  <a:gd name="T14" fmla="*/ 65 w 66"/>
                  <a:gd name="T15" fmla="*/ 42 h 46"/>
                  <a:gd name="T16" fmla="*/ 58 w 66"/>
                  <a:gd name="T1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6">
                    <a:moveTo>
                      <a:pt x="58" y="4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1"/>
                      <a:pt x="5" y="0"/>
                      <a:pt x="8" y="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4" y="34"/>
                      <a:pt x="66" y="38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5"/>
                      <a:pt x="61" y="46"/>
                      <a:pt x="58" y="4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ïṣľïḓè">
                <a:extLst>
                  <a:ext uri="{FF2B5EF4-FFF2-40B4-BE49-F238E27FC236}">
                    <a16:creationId xmlns:a16="http://schemas.microsoft.com/office/drawing/2014/main" xmlns="" id="{D7E3B8FB-F25B-47A1-BE80-3D8307C5F93C}"/>
                  </a:ext>
                </a:extLst>
              </p:cNvPr>
              <p:cNvSpPr/>
              <p:nvPr/>
            </p:nvSpPr>
            <p:spPr bwMode="auto">
              <a:xfrm>
                <a:off x="5240043" y="2352990"/>
                <a:ext cx="1221558" cy="1637407"/>
              </a:xfrm>
              <a:custGeom>
                <a:avLst/>
                <a:gdLst>
                  <a:gd name="T0" fmla="*/ 298 w 339"/>
                  <a:gd name="T1" fmla="*/ 325 h 455"/>
                  <a:gd name="T2" fmla="*/ 339 w 339"/>
                  <a:gd name="T3" fmla="*/ 152 h 455"/>
                  <a:gd name="T4" fmla="*/ 266 w 339"/>
                  <a:gd name="T5" fmla="*/ 100 h 455"/>
                  <a:gd name="T6" fmla="*/ 153 w 339"/>
                  <a:gd name="T7" fmla="*/ 34 h 455"/>
                  <a:gd name="T8" fmla="*/ 76 w 339"/>
                  <a:gd name="T9" fmla="*/ 0 h 455"/>
                  <a:gd name="T10" fmla="*/ 35 w 339"/>
                  <a:gd name="T11" fmla="*/ 173 h 455"/>
                  <a:gd name="T12" fmla="*/ 120 w 339"/>
                  <a:gd name="T13" fmla="*/ 444 h 455"/>
                  <a:gd name="T14" fmla="*/ 298 w 339"/>
                  <a:gd name="T15" fmla="*/ 32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455">
                    <a:moveTo>
                      <a:pt x="298" y="325"/>
                    </a:moveTo>
                    <a:cubicBezTo>
                      <a:pt x="339" y="152"/>
                      <a:pt x="339" y="152"/>
                      <a:pt x="339" y="152"/>
                    </a:cubicBezTo>
                    <a:cubicBezTo>
                      <a:pt x="266" y="100"/>
                      <a:pt x="266" y="100"/>
                      <a:pt x="266" y="100"/>
                    </a:cubicBezTo>
                    <a:cubicBezTo>
                      <a:pt x="230" y="74"/>
                      <a:pt x="192" y="52"/>
                      <a:pt x="153" y="3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0" y="298"/>
                      <a:pt x="120" y="444"/>
                    </a:cubicBezTo>
                    <a:cubicBezTo>
                      <a:pt x="272" y="455"/>
                      <a:pt x="298" y="325"/>
                      <a:pt x="298" y="325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ïṧľíḓê">
                <a:extLst>
                  <a:ext uri="{FF2B5EF4-FFF2-40B4-BE49-F238E27FC236}">
                    <a16:creationId xmlns:a16="http://schemas.microsoft.com/office/drawing/2014/main" xmlns="" id="{59D32B57-2C4B-43FF-9879-A5CD38366803}"/>
                  </a:ext>
                </a:extLst>
              </p:cNvPr>
              <p:cNvSpPr/>
              <p:nvPr/>
            </p:nvSpPr>
            <p:spPr bwMode="auto">
              <a:xfrm>
                <a:off x="4839788" y="1734415"/>
                <a:ext cx="1438146" cy="1885184"/>
              </a:xfrm>
              <a:custGeom>
                <a:avLst/>
                <a:gdLst>
                  <a:gd name="T0" fmla="*/ 313 w 399"/>
                  <a:gd name="T1" fmla="*/ 118 h 524"/>
                  <a:gd name="T2" fmla="*/ 180 w 399"/>
                  <a:gd name="T3" fmla="*/ 40 h 524"/>
                  <a:gd name="T4" fmla="*/ 89 w 399"/>
                  <a:gd name="T5" fmla="*/ 0 h 524"/>
                  <a:gd name="T6" fmla="*/ 60 w 399"/>
                  <a:gd name="T7" fmla="*/ 11 h 524"/>
                  <a:gd name="T8" fmla="*/ 84 w 399"/>
                  <a:gd name="T9" fmla="*/ 24 h 524"/>
                  <a:gd name="T10" fmla="*/ 41 w 399"/>
                  <a:gd name="T11" fmla="*/ 204 h 524"/>
                  <a:gd name="T12" fmla="*/ 141 w 399"/>
                  <a:gd name="T13" fmla="*/ 522 h 524"/>
                  <a:gd name="T14" fmla="*/ 212 w 399"/>
                  <a:gd name="T15" fmla="*/ 518 h 524"/>
                  <a:gd name="T16" fmla="*/ 211 w 399"/>
                  <a:gd name="T17" fmla="*/ 520 h 524"/>
                  <a:gd name="T18" fmla="*/ 237 w 399"/>
                  <a:gd name="T19" fmla="*/ 510 h 524"/>
                  <a:gd name="T20" fmla="*/ 244 w 399"/>
                  <a:gd name="T21" fmla="*/ 507 h 524"/>
                  <a:gd name="T22" fmla="*/ 245 w 399"/>
                  <a:gd name="T23" fmla="*/ 507 h 524"/>
                  <a:gd name="T24" fmla="*/ 245 w 399"/>
                  <a:gd name="T25" fmla="*/ 507 h 524"/>
                  <a:gd name="T26" fmla="*/ 350 w 399"/>
                  <a:gd name="T27" fmla="*/ 382 h 524"/>
                  <a:gd name="T28" fmla="*/ 399 w 399"/>
                  <a:gd name="T29" fmla="*/ 179 h 524"/>
                  <a:gd name="T30" fmla="*/ 313 w 399"/>
                  <a:gd name="T31" fmla="*/ 118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9" h="524">
                    <a:moveTo>
                      <a:pt x="313" y="118"/>
                    </a:moveTo>
                    <a:cubicBezTo>
                      <a:pt x="270" y="87"/>
                      <a:pt x="226" y="61"/>
                      <a:pt x="180" y="4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73" y="18"/>
                      <a:pt x="84" y="24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168" y="524"/>
                      <a:pt x="191" y="522"/>
                      <a:pt x="212" y="518"/>
                    </a:cubicBezTo>
                    <a:cubicBezTo>
                      <a:pt x="211" y="519"/>
                      <a:pt x="211" y="520"/>
                      <a:pt x="211" y="520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40" y="509"/>
                      <a:pt x="242" y="508"/>
                      <a:pt x="244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245" y="507"/>
                      <a:pt x="245" y="507"/>
                      <a:pt x="245" y="507"/>
                    </a:cubicBezTo>
                    <a:cubicBezTo>
                      <a:pt x="332" y="471"/>
                      <a:pt x="350" y="382"/>
                      <a:pt x="350" y="382"/>
                    </a:cubicBezTo>
                    <a:cubicBezTo>
                      <a:pt x="399" y="179"/>
                      <a:pt x="399" y="179"/>
                      <a:pt x="399" y="179"/>
                    </a:cubicBezTo>
                    <a:lnTo>
                      <a:pt x="313" y="118"/>
                    </a:ln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iṧḻïḓè">
                <a:extLst>
                  <a:ext uri="{FF2B5EF4-FFF2-40B4-BE49-F238E27FC236}">
                    <a16:creationId xmlns:a16="http://schemas.microsoft.com/office/drawing/2014/main" xmlns="" id="{DB1DD9A6-B7D6-46EA-956A-E6AFD1FAED34}"/>
                  </a:ext>
                </a:extLst>
              </p:cNvPr>
              <p:cNvSpPr/>
              <p:nvPr/>
            </p:nvSpPr>
            <p:spPr bwMode="auto">
              <a:xfrm>
                <a:off x="5056376" y="1734415"/>
                <a:ext cx="1221558" cy="698281"/>
              </a:xfrm>
              <a:custGeom>
                <a:avLst/>
                <a:gdLst>
                  <a:gd name="T0" fmla="*/ 120 w 339"/>
                  <a:gd name="T1" fmla="*/ 40 h 194"/>
                  <a:gd name="T2" fmla="*/ 29 w 339"/>
                  <a:gd name="T3" fmla="*/ 0 h 194"/>
                  <a:gd name="T4" fmla="*/ 0 w 339"/>
                  <a:gd name="T5" fmla="*/ 11 h 194"/>
                  <a:gd name="T6" fmla="*/ 24 w 339"/>
                  <a:gd name="T7" fmla="*/ 24 h 194"/>
                  <a:gd name="T8" fmla="*/ 8 w 339"/>
                  <a:gd name="T9" fmla="*/ 89 h 194"/>
                  <a:gd name="T10" fmla="*/ 169 w 339"/>
                  <a:gd name="T11" fmla="*/ 194 h 194"/>
                  <a:gd name="T12" fmla="*/ 310 w 339"/>
                  <a:gd name="T13" fmla="*/ 190 h 194"/>
                  <a:gd name="T14" fmla="*/ 339 w 339"/>
                  <a:gd name="T15" fmla="*/ 179 h 194"/>
                  <a:gd name="T16" fmla="*/ 253 w 339"/>
                  <a:gd name="T17" fmla="*/ 118 h 194"/>
                  <a:gd name="T18" fmla="*/ 120 w 339"/>
                  <a:gd name="T19" fmla="*/ 4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194">
                    <a:moveTo>
                      <a:pt x="120" y="4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69" y="194"/>
                      <a:pt x="169" y="194"/>
                      <a:pt x="169" y="194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339" y="179"/>
                      <a:pt x="339" y="179"/>
                      <a:pt x="339" y="179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10" y="87"/>
                      <a:pt x="166" y="61"/>
                      <a:pt x="120" y="40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î$ļîdê">
                <a:extLst>
                  <a:ext uri="{FF2B5EF4-FFF2-40B4-BE49-F238E27FC236}">
                    <a16:creationId xmlns:a16="http://schemas.microsoft.com/office/drawing/2014/main" xmlns="" id="{67631E86-2983-4C18-8706-E9EC4683D46F}"/>
                  </a:ext>
                </a:extLst>
              </p:cNvPr>
              <p:cNvSpPr/>
              <p:nvPr/>
            </p:nvSpPr>
            <p:spPr bwMode="auto">
              <a:xfrm>
                <a:off x="5056376" y="1734415"/>
                <a:ext cx="691350" cy="318818"/>
              </a:xfrm>
              <a:custGeom>
                <a:avLst/>
                <a:gdLst>
                  <a:gd name="T0" fmla="*/ 163 w 192"/>
                  <a:gd name="T1" fmla="*/ 89 h 89"/>
                  <a:gd name="T2" fmla="*/ 192 w 192"/>
                  <a:gd name="T3" fmla="*/ 77 h 89"/>
                  <a:gd name="T4" fmla="*/ 120 w 192"/>
                  <a:gd name="T5" fmla="*/ 40 h 89"/>
                  <a:gd name="T6" fmla="*/ 29 w 192"/>
                  <a:gd name="T7" fmla="*/ 0 h 89"/>
                  <a:gd name="T8" fmla="*/ 0 w 192"/>
                  <a:gd name="T9" fmla="*/ 11 h 89"/>
                  <a:gd name="T10" fmla="*/ 24 w 192"/>
                  <a:gd name="T11" fmla="*/ 24 h 89"/>
                  <a:gd name="T12" fmla="*/ 23 w 192"/>
                  <a:gd name="T13" fmla="*/ 28 h 89"/>
                  <a:gd name="T14" fmla="*/ 163 w 192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9">
                    <a:moveTo>
                      <a:pt x="163" y="89"/>
                    </a:moveTo>
                    <a:cubicBezTo>
                      <a:pt x="192" y="77"/>
                      <a:pt x="192" y="77"/>
                      <a:pt x="192" y="77"/>
                    </a:cubicBezTo>
                    <a:cubicBezTo>
                      <a:pt x="168" y="64"/>
                      <a:pt x="144" y="51"/>
                      <a:pt x="120" y="4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3" y="18"/>
                      <a:pt x="24" y="24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79" y="53"/>
                      <a:pt x="163" y="89"/>
                      <a:pt x="163" y="89"/>
                    </a:cubicBezTo>
                    <a:close/>
                  </a:path>
                </a:pathLst>
              </a:custGeom>
              <a:solidFill>
                <a:srgbClr val="B45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iṧḻíḋè">
                <a:extLst>
                  <a:ext uri="{FF2B5EF4-FFF2-40B4-BE49-F238E27FC236}">
                    <a16:creationId xmlns:a16="http://schemas.microsoft.com/office/drawing/2014/main" xmlns="" id="{AD0259F5-E2DE-4B0A-AD59-40CB5FE29B57}"/>
                  </a:ext>
                </a:extLst>
              </p:cNvPr>
              <p:cNvSpPr/>
              <p:nvPr/>
            </p:nvSpPr>
            <p:spPr bwMode="auto">
              <a:xfrm>
                <a:off x="5467028" y="1964864"/>
                <a:ext cx="360403" cy="168073"/>
              </a:xfrm>
              <a:custGeom>
                <a:avLst/>
                <a:gdLst>
                  <a:gd name="T0" fmla="*/ 55 w 100"/>
                  <a:gd name="T1" fmla="*/ 0 h 47"/>
                  <a:gd name="T2" fmla="*/ 0 w 100"/>
                  <a:gd name="T3" fmla="*/ 21 h 47"/>
                  <a:gd name="T4" fmla="*/ 46 w 100"/>
                  <a:gd name="T5" fmla="*/ 47 h 47"/>
                  <a:gd name="T6" fmla="*/ 100 w 100"/>
                  <a:gd name="T7" fmla="*/ 27 h 47"/>
                  <a:gd name="T8" fmla="*/ 55 w 10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47">
                    <a:moveTo>
                      <a:pt x="5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85" y="17"/>
                      <a:pt x="70" y="9"/>
                      <a:pt x="55" y="0"/>
                    </a:cubicBezTo>
                    <a:close/>
                  </a:path>
                </a:pathLst>
              </a:custGeom>
              <a:solidFill>
                <a:srgbClr val="7E2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íSľíḍê">
                <a:extLst>
                  <a:ext uri="{FF2B5EF4-FFF2-40B4-BE49-F238E27FC236}">
                    <a16:creationId xmlns:a16="http://schemas.microsoft.com/office/drawing/2014/main" xmlns="" id="{A6A5F80C-BFEF-4223-A2D6-911A8A64BB8E}"/>
                  </a:ext>
                </a:extLst>
              </p:cNvPr>
              <p:cNvSpPr/>
              <p:nvPr/>
            </p:nvSpPr>
            <p:spPr bwMode="auto">
              <a:xfrm>
                <a:off x="4735826" y="1772534"/>
                <a:ext cx="1438146" cy="1926768"/>
              </a:xfrm>
              <a:custGeom>
                <a:avLst/>
                <a:gdLst>
                  <a:gd name="T0" fmla="*/ 350 w 399"/>
                  <a:gd name="T1" fmla="*/ 383 h 535"/>
                  <a:gd name="T2" fmla="*/ 399 w 399"/>
                  <a:gd name="T3" fmla="*/ 179 h 535"/>
                  <a:gd name="T4" fmla="*/ 313 w 399"/>
                  <a:gd name="T5" fmla="*/ 118 h 535"/>
                  <a:gd name="T6" fmla="*/ 180 w 399"/>
                  <a:gd name="T7" fmla="*/ 41 h 535"/>
                  <a:gd name="T8" fmla="*/ 89 w 399"/>
                  <a:gd name="T9" fmla="*/ 0 h 535"/>
                  <a:gd name="T10" fmla="*/ 41 w 399"/>
                  <a:gd name="T11" fmla="*/ 204 h 535"/>
                  <a:gd name="T12" fmla="*/ 141 w 399"/>
                  <a:gd name="T13" fmla="*/ 522 h 535"/>
                  <a:gd name="T14" fmla="*/ 350 w 399"/>
                  <a:gd name="T15" fmla="*/ 38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9" h="535">
                    <a:moveTo>
                      <a:pt x="350" y="383"/>
                    </a:moveTo>
                    <a:cubicBezTo>
                      <a:pt x="399" y="179"/>
                      <a:pt x="399" y="179"/>
                      <a:pt x="399" y="179"/>
                    </a:cubicBezTo>
                    <a:cubicBezTo>
                      <a:pt x="313" y="118"/>
                      <a:pt x="313" y="118"/>
                      <a:pt x="313" y="118"/>
                    </a:cubicBezTo>
                    <a:cubicBezTo>
                      <a:pt x="270" y="87"/>
                      <a:pt x="226" y="61"/>
                      <a:pt x="180" y="4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1" y="204"/>
                      <a:pt x="41" y="204"/>
                      <a:pt x="41" y="204"/>
                    </a:cubicBezTo>
                    <a:cubicBezTo>
                      <a:pt x="41" y="204"/>
                      <a:pt x="0" y="350"/>
                      <a:pt x="141" y="522"/>
                    </a:cubicBezTo>
                    <a:cubicBezTo>
                      <a:pt x="319" y="535"/>
                      <a:pt x="350" y="383"/>
                      <a:pt x="350" y="383"/>
                    </a:cubicBezTo>
                    <a:close/>
                  </a:path>
                </a:pathLst>
              </a:custGeom>
              <a:solidFill>
                <a:srgbClr val="983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íṩļíďè">
                <a:extLst>
                  <a:ext uri="{FF2B5EF4-FFF2-40B4-BE49-F238E27FC236}">
                    <a16:creationId xmlns:a16="http://schemas.microsoft.com/office/drawing/2014/main" xmlns="" id="{AB708475-3076-425C-BB9F-28CC678CBCD0}"/>
                  </a:ext>
                </a:extLst>
              </p:cNvPr>
              <p:cNvSpPr/>
              <p:nvPr/>
            </p:nvSpPr>
            <p:spPr bwMode="auto">
              <a:xfrm>
                <a:off x="4929889" y="1888625"/>
                <a:ext cx="1150515" cy="1691121"/>
              </a:xfrm>
              <a:custGeom>
                <a:avLst/>
                <a:gdLst>
                  <a:gd name="T0" fmla="*/ 98 w 319"/>
                  <a:gd name="T1" fmla="*/ 468 h 470"/>
                  <a:gd name="T2" fmla="*/ 7 w 319"/>
                  <a:gd name="T3" fmla="*/ 266 h 470"/>
                  <a:gd name="T4" fmla="*/ 9 w 319"/>
                  <a:gd name="T5" fmla="*/ 178 h 470"/>
                  <a:gd name="T6" fmla="*/ 51 w 319"/>
                  <a:gd name="T7" fmla="*/ 0 h 470"/>
                  <a:gd name="T8" fmla="*/ 117 w 319"/>
                  <a:gd name="T9" fmla="*/ 29 h 470"/>
                  <a:gd name="T10" fmla="*/ 246 w 319"/>
                  <a:gd name="T11" fmla="*/ 104 h 470"/>
                  <a:gd name="T12" fmla="*/ 319 w 319"/>
                  <a:gd name="T13" fmla="*/ 157 h 470"/>
                  <a:gd name="T14" fmla="*/ 274 w 319"/>
                  <a:gd name="T15" fmla="*/ 345 h 470"/>
                  <a:gd name="T16" fmla="*/ 274 w 319"/>
                  <a:gd name="T17" fmla="*/ 346 h 470"/>
                  <a:gd name="T18" fmla="*/ 241 w 319"/>
                  <a:gd name="T19" fmla="*/ 411 h 470"/>
                  <a:gd name="T20" fmla="*/ 98 w 319"/>
                  <a:gd name="T21" fmla="*/ 468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70">
                    <a:moveTo>
                      <a:pt x="98" y="468"/>
                    </a:moveTo>
                    <a:cubicBezTo>
                      <a:pt x="35" y="388"/>
                      <a:pt x="13" y="314"/>
                      <a:pt x="7" y="266"/>
                    </a:cubicBezTo>
                    <a:cubicBezTo>
                      <a:pt x="0" y="213"/>
                      <a:pt x="9" y="178"/>
                      <a:pt x="9" y="17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61" y="49"/>
                      <a:pt x="204" y="74"/>
                      <a:pt x="246" y="104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274" y="345"/>
                      <a:pt x="274" y="345"/>
                      <a:pt x="274" y="345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4" y="347"/>
                      <a:pt x="267" y="380"/>
                      <a:pt x="241" y="411"/>
                    </a:cubicBezTo>
                    <a:cubicBezTo>
                      <a:pt x="208" y="451"/>
                      <a:pt x="160" y="470"/>
                      <a:pt x="98" y="468"/>
                    </a:cubicBezTo>
                    <a:close/>
                  </a:path>
                </a:pathLst>
              </a:custGeom>
              <a:solidFill>
                <a:srgbClr val="721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ïṧ1ídè">
                <a:extLst>
                  <a:ext uri="{FF2B5EF4-FFF2-40B4-BE49-F238E27FC236}">
                    <a16:creationId xmlns:a16="http://schemas.microsoft.com/office/drawing/2014/main" xmlns="" id="{3F6624AB-1D31-40ED-9F78-23B3CFF21048}"/>
                  </a:ext>
                </a:extLst>
              </p:cNvPr>
              <p:cNvSpPr/>
              <p:nvPr/>
            </p:nvSpPr>
            <p:spPr bwMode="auto">
              <a:xfrm>
                <a:off x="4120715" y="4681746"/>
                <a:ext cx="852491" cy="492088"/>
              </a:xfrm>
              <a:custGeom>
                <a:avLst/>
                <a:gdLst>
                  <a:gd name="T0" fmla="*/ 195 w 237"/>
                  <a:gd name="T1" fmla="*/ 24 h 137"/>
                  <a:gd name="T2" fmla="*/ 42 w 237"/>
                  <a:gd name="T3" fmla="*/ 24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4 h 137"/>
                  <a:gd name="T10" fmla="*/ 116 w 237"/>
                  <a:gd name="T11" fmla="*/ 69 h 137"/>
                  <a:gd name="T12" fmla="*/ 77 w 237"/>
                  <a:gd name="T13" fmla="*/ 69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6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4"/>
                    </a:moveTo>
                    <a:cubicBezTo>
                      <a:pt x="153" y="0"/>
                      <a:pt x="84" y="0"/>
                      <a:pt x="42" y="24"/>
                    </a:cubicBezTo>
                    <a:cubicBezTo>
                      <a:pt x="0" y="49"/>
                      <a:pt x="0" y="88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8"/>
                      <a:pt x="237" y="49"/>
                      <a:pt x="195" y="24"/>
                    </a:cubicBezTo>
                    <a:close/>
                    <a:moveTo>
                      <a:pt x="116" y="69"/>
                    </a:moveTo>
                    <a:cubicBezTo>
                      <a:pt x="105" y="76"/>
                      <a:pt x="88" y="76"/>
                      <a:pt x="77" y="69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0"/>
                      <a:pt x="105" y="40"/>
                      <a:pt x="116" y="47"/>
                    </a:cubicBezTo>
                    <a:cubicBezTo>
                      <a:pt x="127" y="53"/>
                      <a:pt x="127" y="63"/>
                      <a:pt x="116" y="69"/>
                    </a:cubicBez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íSľiḑè">
                <a:extLst>
                  <a:ext uri="{FF2B5EF4-FFF2-40B4-BE49-F238E27FC236}">
                    <a16:creationId xmlns:a16="http://schemas.microsoft.com/office/drawing/2014/main" xmlns="" id="{1E1E5B47-D3C5-4279-A2D4-2E67169CB6C4}"/>
                  </a:ext>
                </a:extLst>
              </p:cNvPr>
              <p:cNvSpPr/>
              <p:nvPr/>
            </p:nvSpPr>
            <p:spPr bwMode="auto">
              <a:xfrm>
                <a:off x="4732361" y="5016159"/>
                <a:ext cx="1081208" cy="521545"/>
              </a:xfrm>
              <a:custGeom>
                <a:avLst/>
                <a:gdLst>
                  <a:gd name="T0" fmla="*/ 48 w 300"/>
                  <a:gd name="T1" fmla="*/ 0 h 145"/>
                  <a:gd name="T2" fmla="*/ 27 w 300"/>
                  <a:gd name="T3" fmla="*/ 16 h 145"/>
                  <a:gd name="T4" fmla="*/ 0 w 300"/>
                  <a:gd name="T5" fmla="*/ 28 h 145"/>
                  <a:gd name="T6" fmla="*/ 21 w 300"/>
                  <a:gd name="T7" fmla="*/ 40 h 145"/>
                  <a:gd name="T8" fmla="*/ 52 w 300"/>
                  <a:gd name="T9" fmla="*/ 42 h 145"/>
                  <a:gd name="T10" fmla="*/ 67 w 300"/>
                  <a:gd name="T11" fmla="*/ 50 h 145"/>
                  <a:gd name="T12" fmla="*/ 61 w 300"/>
                  <a:gd name="T13" fmla="*/ 54 h 145"/>
                  <a:gd name="T14" fmla="*/ 72 w 300"/>
                  <a:gd name="T15" fmla="*/ 61 h 145"/>
                  <a:gd name="T16" fmla="*/ 85 w 300"/>
                  <a:gd name="T17" fmla="*/ 54 h 145"/>
                  <a:gd name="T18" fmla="*/ 105 w 300"/>
                  <a:gd name="T19" fmla="*/ 65 h 145"/>
                  <a:gd name="T20" fmla="*/ 85 w 300"/>
                  <a:gd name="T21" fmla="*/ 77 h 145"/>
                  <a:gd name="T22" fmla="*/ 100 w 300"/>
                  <a:gd name="T23" fmla="*/ 86 h 145"/>
                  <a:gd name="T24" fmla="*/ 115 w 300"/>
                  <a:gd name="T25" fmla="*/ 94 h 145"/>
                  <a:gd name="T26" fmla="*/ 133 w 300"/>
                  <a:gd name="T27" fmla="*/ 84 h 145"/>
                  <a:gd name="T28" fmla="*/ 160 w 300"/>
                  <a:gd name="T29" fmla="*/ 99 h 145"/>
                  <a:gd name="T30" fmla="*/ 149 w 300"/>
                  <a:gd name="T31" fmla="*/ 105 h 145"/>
                  <a:gd name="T32" fmla="*/ 167 w 300"/>
                  <a:gd name="T33" fmla="*/ 115 h 145"/>
                  <a:gd name="T34" fmla="*/ 177 w 300"/>
                  <a:gd name="T35" fmla="*/ 109 h 145"/>
                  <a:gd name="T36" fmla="*/ 185 w 300"/>
                  <a:gd name="T37" fmla="*/ 114 h 145"/>
                  <a:gd name="T38" fmla="*/ 177 w 300"/>
                  <a:gd name="T39" fmla="*/ 130 h 145"/>
                  <a:gd name="T40" fmla="*/ 203 w 300"/>
                  <a:gd name="T41" fmla="*/ 145 h 145"/>
                  <a:gd name="T42" fmla="*/ 300 w 300"/>
                  <a:gd name="T43" fmla="*/ 145 h 145"/>
                  <a:gd name="T44" fmla="*/ 48 w 300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5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300" y="145"/>
                      <a:pt x="300" y="145"/>
                      <a:pt x="300" y="145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D3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i$ļíḓe">
                <a:extLst>
                  <a:ext uri="{FF2B5EF4-FFF2-40B4-BE49-F238E27FC236}">
                    <a16:creationId xmlns:a16="http://schemas.microsoft.com/office/drawing/2014/main" xmlns="" id="{DC72502A-9261-42C7-9C5C-B7930167E349}"/>
                  </a:ext>
                </a:extLst>
              </p:cNvPr>
              <p:cNvSpPr/>
              <p:nvPr/>
            </p:nvSpPr>
            <p:spPr bwMode="auto">
              <a:xfrm>
                <a:off x="4158835" y="4652291"/>
                <a:ext cx="779717" cy="493822"/>
              </a:xfrm>
              <a:custGeom>
                <a:avLst/>
                <a:gdLst>
                  <a:gd name="T0" fmla="*/ 216 w 216"/>
                  <a:gd name="T1" fmla="*/ 68 h 137"/>
                  <a:gd name="T2" fmla="*/ 216 w 216"/>
                  <a:gd name="T3" fmla="*/ 39 h 137"/>
                  <a:gd name="T4" fmla="*/ 207 w 216"/>
                  <a:gd name="T5" fmla="*/ 44 h 137"/>
                  <a:gd name="T6" fmla="*/ 184 w 216"/>
                  <a:gd name="T7" fmla="*/ 24 h 137"/>
                  <a:gd name="T8" fmla="*/ 31 w 216"/>
                  <a:gd name="T9" fmla="*/ 24 h 137"/>
                  <a:gd name="T10" fmla="*/ 6 w 216"/>
                  <a:gd name="T11" fmla="*/ 47 h 137"/>
                  <a:gd name="T12" fmla="*/ 0 w 216"/>
                  <a:gd name="T13" fmla="*/ 39 h 137"/>
                  <a:gd name="T14" fmla="*/ 0 w 216"/>
                  <a:gd name="T15" fmla="*/ 68 h 137"/>
                  <a:gd name="T16" fmla="*/ 31 w 216"/>
                  <a:gd name="T17" fmla="*/ 112 h 137"/>
                  <a:gd name="T18" fmla="*/ 184 w 216"/>
                  <a:gd name="T19" fmla="*/ 112 h 137"/>
                  <a:gd name="T20" fmla="*/ 216 w 216"/>
                  <a:gd name="T21" fmla="*/ 68 h 137"/>
                  <a:gd name="T22" fmla="*/ 105 w 216"/>
                  <a:gd name="T23" fmla="*/ 49 h 137"/>
                  <a:gd name="T24" fmla="*/ 65 w 216"/>
                  <a:gd name="T25" fmla="*/ 49 h 137"/>
                  <a:gd name="T26" fmla="*/ 65 w 216"/>
                  <a:gd name="T27" fmla="*/ 26 h 137"/>
                  <a:gd name="T28" fmla="*/ 105 w 216"/>
                  <a:gd name="T29" fmla="*/ 26 h 137"/>
                  <a:gd name="T30" fmla="*/ 105 w 216"/>
                  <a:gd name="T31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137">
                    <a:moveTo>
                      <a:pt x="216" y="68"/>
                    </a:moveTo>
                    <a:cubicBezTo>
                      <a:pt x="216" y="39"/>
                      <a:pt x="216" y="39"/>
                      <a:pt x="216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02" y="36"/>
                      <a:pt x="194" y="30"/>
                      <a:pt x="184" y="24"/>
                    </a:cubicBezTo>
                    <a:cubicBezTo>
                      <a:pt x="142" y="0"/>
                      <a:pt x="73" y="0"/>
                      <a:pt x="31" y="24"/>
                    </a:cubicBezTo>
                    <a:cubicBezTo>
                      <a:pt x="20" y="31"/>
                      <a:pt x="11" y="39"/>
                      <a:pt x="6" y="4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4"/>
                      <a:pt x="10" y="100"/>
                      <a:pt x="31" y="112"/>
                    </a:cubicBezTo>
                    <a:cubicBezTo>
                      <a:pt x="73" y="137"/>
                      <a:pt x="142" y="137"/>
                      <a:pt x="184" y="112"/>
                    </a:cubicBezTo>
                    <a:cubicBezTo>
                      <a:pt x="205" y="100"/>
                      <a:pt x="216" y="84"/>
                      <a:pt x="216" y="68"/>
                    </a:cubicBezTo>
                    <a:close/>
                    <a:moveTo>
                      <a:pt x="105" y="49"/>
                    </a:moveTo>
                    <a:cubicBezTo>
                      <a:pt x="94" y="55"/>
                      <a:pt x="76" y="55"/>
                      <a:pt x="65" y="49"/>
                    </a:cubicBezTo>
                    <a:cubicBezTo>
                      <a:pt x="55" y="43"/>
                      <a:pt x="55" y="33"/>
                      <a:pt x="65" y="26"/>
                    </a:cubicBezTo>
                    <a:cubicBezTo>
                      <a:pt x="76" y="20"/>
                      <a:pt x="94" y="20"/>
                      <a:pt x="105" y="26"/>
                    </a:cubicBezTo>
                    <a:cubicBezTo>
                      <a:pt x="116" y="33"/>
                      <a:pt x="116" y="43"/>
                      <a:pt x="105" y="4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îṥļiďé">
                <a:extLst>
                  <a:ext uri="{FF2B5EF4-FFF2-40B4-BE49-F238E27FC236}">
                    <a16:creationId xmlns:a16="http://schemas.microsoft.com/office/drawing/2014/main" xmlns="" id="{94B6D4B3-1DFD-4774-868C-269CE740E960}"/>
                  </a:ext>
                </a:extLst>
              </p:cNvPr>
              <p:cNvSpPr/>
              <p:nvPr/>
            </p:nvSpPr>
            <p:spPr bwMode="auto">
              <a:xfrm>
                <a:off x="4158835" y="4792639"/>
                <a:ext cx="356937" cy="327482"/>
              </a:xfrm>
              <a:custGeom>
                <a:avLst/>
                <a:gdLst>
                  <a:gd name="T0" fmla="*/ 99 w 99"/>
                  <a:gd name="T1" fmla="*/ 52 h 91"/>
                  <a:gd name="T2" fmla="*/ 52 w 99"/>
                  <a:gd name="T3" fmla="*/ 29 h 91"/>
                  <a:gd name="T4" fmla="*/ 11 w 99"/>
                  <a:gd name="T5" fmla="*/ 2 h 91"/>
                  <a:gd name="T6" fmla="*/ 6 w 99"/>
                  <a:gd name="T7" fmla="*/ 8 h 91"/>
                  <a:gd name="T8" fmla="*/ 0 w 99"/>
                  <a:gd name="T9" fmla="*/ 0 h 91"/>
                  <a:gd name="T10" fmla="*/ 0 w 99"/>
                  <a:gd name="T11" fmla="*/ 29 h 91"/>
                  <a:gd name="T12" fmla="*/ 31 w 99"/>
                  <a:gd name="T13" fmla="*/ 73 h 91"/>
                  <a:gd name="T14" fmla="*/ 99 w 99"/>
                  <a:gd name="T15" fmla="*/ 91 h 91"/>
                  <a:gd name="T16" fmla="*/ 99 w 99"/>
                  <a:gd name="T1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1">
                    <a:moveTo>
                      <a:pt x="99" y="52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7" y="6"/>
                      <a:pt x="6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5"/>
                      <a:pt x="10" y="61"/>
                      <a:pt x="31" y="73"/>
                    </a:cubicBezTo>
                    <a:cubicBezTo>
                      <a:pt x="50" y="84"/>
                      <a:pt x="74" y="90"/>
                      <a:pt x="99" y="91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íṣľïḑè">
                <a:extLst>
                  <a:ext uri="{FF2B5EF4-FFF2-40B4-BE49-F238E27FC236}">
                    <a16:creationId xmlns:a16="http://schemas.microsoft.com/office/drawing/2014/main" xmlns="" id="{82990EAF-F3E6-47D1-BFD5-54FEB869FB98}"/>
                  </a:ext>
                </a:extLst>
              </p:cNvPr>
              <p:cNvSpPr/>
              <p:nvPr/>
            </p:nvSpPr>
            <p:spPr bwMode="auto">
              <a:xfrm>
                <a:off x="4120715" y="4544863"/>
                <a:ext cx="852491" cy="492088"/>
              </a:xfrm>
              <a:custGeom>
                <a:avLst/>
                <a:gdLst>
                  <a:gd name="T0" fmla="*/ 195 w 237"/>
                  <a:gd name="T1" fmla="*/ 25 h 137"/>
                  <a:gd name="T2" fmla="*/ 42 w 237"/>
                  <a:gd name="T3" fmla="*/ 25 h 137"/>
                  <a:gd name="T4" fmla="*/ 42 w 237"/>
                  <a:gd name="T5" fmla="*/ 113 h 137"/>
                  <a:gd name="T6" fmla="*/ 195 w 237"/>
                  <a:gd name="T7" fmla="*/ 113 h 137"/>
                  <a:gd name="T8" fmla="*/ 195 w 237"/>
                  <a:gd name="T9" fmla="*/ 25 h 137"/>
                  <a:gd name="T10" fmla="*/ 116 w 237"/>
                  <a:gd name="T11" fmla="*/ 70 h 137"/>
                  <a:gd name="T12" fmla="*/ 77 w 237"/>
                  <a:gd name="T13" fmla="*/ 70 h 137"/>
                  <a:gd name="T14" fmla="*/ 77 w 237"/>
                  <a:gd name="T15" fmla="*/ 47 h 137"/>
                  <a:gd name="T16" fmla="*/ 116 w 237"/>
                  <a:gd name="T17" fmla="*/ 47 h 137"/>
                  <a:gd name="T18" fmla="*/ 116 w 237"/>
                  <a:gd name="T19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137">
                    <a:moveTo>
                      <a:pt x="195" y="25"/>
                    </a:moveTo>
                    <a:cubicBezTo>
                      <a:pt x="153" y="0"/>
                      <a:pt x="84" y="0"/>
                      <a:pt x="42" y="25"/>
                    </a:cubicBezTo>
                    <a:cubicBezTo>
                      <a:pt x="0" y="49"/>
                      <a:pt x="0" y="89"/>
                      <a:pt x="42" y="113"/>
                    </a:cubicBezTo>
                    <a:cubicBezTo>
                      <a:pt x="84" y="137"/>
                      <a:pt x="153" y="137"/>
                      <a:pt x="195" y="113"/>
                    </a:cubicBezTo>
                    <a:cubicBezTo>
                      <a:pt x="237" y="89"/>
                      <a:pt x="237" y="49"/>
                      <a:pt x="195" y="25"/>
                    </a:cubicBezTo>
                    <a:close/>
                    <a:moveTo>
                      <a:pt x="116" y="70"/>
                    </a:moveTo>
                    <a:cubicBezTo>
                      <a:pt x="105" y="76"/>
                      <a:pt x="88" y="76"/>
                      <a:pt x="77" y="70"/>
                    </a:cubicBezTo>
                    <a:cubicBezTo>
                      <a:pt x="66" y="63"/>
                      <a:pt x="66" y="53"/>
                      <a:pt x="77" y="47"/>
                    </a:cubicBezTo>
                    <a:cubicBezTo>
                      <a:pt x="88" y="41"/>
                      <a:pt x="105" y="41"/>
                      <a:pt x="116" y="47"/>
                    </a:cubicBezTo>
                    <a:cubicBezTo>
                      <a:pt x="127" y="53"/>
                      <a:pt x="127" y="63"/>
                      <a:pt x="116" y="70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ïsľiḓè">
                <a:extLst>
                  <a:ext uri="{FF2B5EF4-FFF2-40B4-BE49-F238E27FC236}">
                    <a16:creationId xmlns:a16="http://schemas.microsoft.com/office/drawing/2014/main" xmlns="" id="{B4C56F99-56FF-4B48-9150-A9EF7D6840DF}"/>
                  </a:ext>
                </a:extLst>
              </p:cNvPr>
              <p:cNvSpPr/>
              <p:nvPr/>
            </p:nvSpPr>
            <p:spPr bwMode="auto">
              <a:xfrm>
                <a:off x="4347700" y="4688677"/>
                <a:ext cx="265104" cy="194063"/>
              </a:xfrm>
              <a:custGeom>
                <a:avLst/>
                <a:gdLst>
                  <a:gd name="T0" fmla="*/ 74 w 74"/>
                  <a:gd name="T1" fmla="*/ 0 h 54"/>
                  <a:gd name="T2" fmla="*/ 16 w 74"/>
                  <a:gd name="T3" fmla="*/ 0 h 54"/>
                  <a:gd name="T4" fmla="*/ 0 w 74"/>
                  <a:gd name="T5" fmla="*/ 5 h 54"/>
                  <a:gd name="T6" fmla="*/ 0 w 74"/>
                  <a:gd name="T7" fmla="*/ 54 h 54"/>
                  <a:gd name="T8" fmla="*/ 74 w 74"/>
                  <a:gd name="T9" fmla="*/ 54 h 54"/>
                  <a:gd name="T10" fmla="*/ 74 w 74"/>
                  <a:gd name="T11" fmla="*/ 0 h 54"/>
                  <a:gd name="T12" fmla="*/ 53 w 74"/>
                  <a:gd name="T13" fmla="*/ 39 h 54"/>
                  <a:gd name="T14" fmla="*/ 13 w 74"/>
                  <a:gd name="T15" fmla="*/ 39 h 54"/>
                  <a:gd name="T16" fmla="*/ 13 w 74"/>
                  <a:gd name="T17" fmla="*/ 16 h 54"/>
                  <a:gd name="T18" fmla="*/ 53 w 74"/>
                  <a:gd name="T19" fmla="*/ 16 h 54"/>
                  <a:gd name="T20" fmla="*/ 53 w 74"/>
                  <a:gd name="T2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4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5" y="3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4" y="54"/>
                      <a:pt x="74" y="54"/>
                      <a:pt x="74" y="54"/>
                    </a:cubicBezTo>
                    <a:lnTo>
                      <a:pt x="74" y="0"/>
                    </a:lnTo>
                    <a:close/>
                    <a:moveTo>
                      <a:pt x="53" y="39"/>
                    </a:moveTo>
                    <a:cubicBezTo>
                      <a:pt x="42" y="45"/>
                      <a:pt x="24" y="45"/>
                      <a:pt x="13" y="39"/>
                    </a:cubicBezTo>
                    <a:cubicBezTo>
                      <a:pt x="3" y="33"/>
                      <a:pt x="3" y="23"/>
                      <a:pt x="13" y="16"/>
                    </a:cubicBezTo>
                    <a:cubicBezTo>
                      <a:pt x="24" y="10"/>
                      <a:pt x="42" y="10"/>
                      <a:pt x="53" y="16"/>
                    </a:cubicBezTo>
                    <a:cubicBezTo>
                      <a:pt x="64" y="23"/>
                      <a:pt x="64" y="33"/>
                      <a:pt x="53" y="39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ïŝḷíde">
                <a:extLst>
                  <a:ext uri="{FF2B5EF4-FFF2-40B4-BE49-F238E27FC236}">
                    <a16:creationId xmlns:a16="http://schemas.microsoft.com/office/drawing/2014/main" xmlns="" id="{9E72E67A-2EF1-4646-A85A-042AE95E4123}"/>
                  </a:ext>
                </a:extLst>
              </p:cNvPr>
              <p:cNvSpPr/>
              <p:nvPr/>
            </p:nvSpPr>
            <p:spPr bwMode="auto">
              <a:xfrm>
                <a:off x="4170964" y="4572586"/>
                <a:ext cx="751994" cy="436642"/>
              </a:xfrm>
              <a:custGeom>
                <a:avLst/>
                <a:gdLst>
                  <a:gd name="T0" fmla="*/ 172 w 209"/>
                  <a:gd name="T1" fmla="*/ 22 h 121"/>
                  <a:gd name="T2" fmla="*/ 37 w 209"/>
                  <a:gd name="T3" fmla="*/ 22 h 121"/>
                  <a:gd name="T4" fmla="*/ 37 w 209"/>
                  <a:gd name="T5" fmla="*/ 100 h 121"/>
                  <a:gd name="T6" fmla="*/ 172 w 209"/>
                  <a:gd name="T7" fmla="*/ 100 h 121"/>
                  <a:gd name="T8" fmla="*/ 172 w 209"/>
                  <a:gd name="T9" fmla="*/ 22 h 121"/>
                  <a:gd name="T10" fmla="*/ 102 w 209"/>
                  <a:gd name="T11" fmla="*/ 62 h 121"/>
                  <a:gd name="T12" fmla="*/ 63 w 209"/>
                  <a:gd name="T13" fmla="*/ 62 h 121"/>
                  <a:gd name="T14" fmla="*/ 63 w 209"/>
                  <a:gd name="T15" fmla="*/ 39 h 121"/>
                  <a:gd name="T16" fmla="*/ 102 w 209"/>
                  <a:gd name="T17" fmla="*/ 39 h 121"/>
                  <a:gd name="T18" fmla="*/ 102 w 209"/>
                  <a:gd name="T19" fmla="*/ 6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21">
                    <a:moveTo>
                      <a:pt x="172" y="22"/>
                    </a:moveTo>
                    <a:cubicBezTo>
                      <a:pt x="135" y="0"/>
                      <a:pt x="75" y="0"/>
                      <a:pt x="37" y="22"/>
                    </a:cubicBezTo>
                    <a:cubicBezTo>
                      <a:pt x="0" y="43"/>
                      <a:pt x="0" y="78"/>
                      <a:pt x="37" y="100"/>
                    </a:cubicBezTo>
                    <a:cubicBezTo>
                      <a:pt x="75" y="121"/>
                      <a:pt x="135" y="121"/>
                      <a:pt x="172" y="100"/>
                    </a:cubicBezTo>
                    <a:cubicBezTo>
                      <a:pt x="209" y="78"/>
                      <a:pt x="209" y="43"/>
                      <a:pt x="172" y="22"/>
                    </a:cubicBezTo>
                    <a:close/>
                    <a:moveTo>
                      <a:pt x="102" y="62"/>
                    </a:moveTo>
                    <a:cubicBezTo>
                      <a:pt x="91" y="68"/>
                      <a:pt x="74" y="68"/>
                      <a:pt x="63" y="62"/>
                    </a:cubicBezTo>
                    <a:cubicBezTo>
                      <a:pt x="52" y="55"/>
                      <a:pt x="52" y="45"/>
                      <a:pt x="63" y="39"/>
                    </a:cubicBezTo>
                    <a:cubicBezTo>
                      <a:pt x="74" y="33"/>
                      <a:pt x="91" y="33"/>
                      <a:pt x="102" y="39"/>
                    </a:cubicBezTo>
                    <a:cubicBezTo>
                      <a:pt x="113" y="45"/>
                      <a:pt x="113" y="55"/>
                      <a:pt x="102" y="62"/>
                    </a:cubicBez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ï$ľiḋe">
                <a:extLst>
                  <a:ext uri="{FF2B5EF4-FFF2-40B4-BE49-F238E27FC236}">
                    <a16:creationId xmlns:a16="http://schemas.microsoft.com/office/drawing/2014/main" xmlns="" id="{01E0B693-811E-4725-8041-AEEAD35AD7FB}"/>
                  </a:ext>
                </a:extLst>
              </p:cNvPr>
              <p:cNvSpPr/>
              <p:nvPr/>
            </p:nvSpPr>
            <p:spPr bwMode="auto">
              <a:xfrm>
                <a:off x="4198687" y="4572586"/>
                <a:ext cx="700013" cy="233916"/>
              </a:xfrm>
              <a:custGeom>
                <a:avLst/>
                <a:gdLst>
                  <a:gd name="T0" fmla="*/ 29 w 194"/>
                  <a:gd name="T1" fmla="*/ 30 h 65"/>
                  <a:gd name="T2" fmla="*/ 164 w 194"/>
                  <a:gd name="T3" fmla="*/ 30 h 65"/>
                  <a:gd name="T4" fmla="*/ 192 w 194"/>
                  <a:gd name="T5" fmla="*/ 65 h 65"/>
                  <a:gd name="T6" fmla="*/ 164 w 194"/>
                  <a:gd name="T7" fmla="*/ 22 h 65"/>
                  <a:gd name="T8" fmla="*/ 29 w 194"/>
                  <a:gd name="T9" fmla="*/ 22 h 65"/>
                  <a:gd name="T10" fmla="*/ 2 w 194"/>
                  <a:gd name="T11" fmla="*/ 65 h 65"/>
                  <a:gd name="T12" fmla="*/ 29 w 194"/>
                  <a:gd name="T13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65">
                    <a:moveTo>
                      <a:pt x="29" y="30"/>
                    </a:moveTo>
                    <a:cubicBezTo>
                      <a:pt x="67" y="8"/>
                      <a:pt x="127" y="8"/>
                      <a:pt x="164" y="30"/>
                    </a:cubicBezTo>
                    <a:cubicBezTo>
                      <a:pt x="181" y="40"/>
                      <a:pt x="190" y="52"/>
                      <a:pt x="192" y="65"/>
                    </a:cubicBezTo>
                    <a:cubicBezTo>
                      <a:pt x="194" y="49"/>
                      <a:pt x="185" y="34"/>
                      <a:pt x="164" y="22"/>
                    </a:cubicBezTo>
                    <a:cubicBezTo>
                      <a:pt x="127" y="0"/>
                      <a:pt x="67" y="0"/>
                      <a:pt x="29" y="22"/>
                    </a:cubicBezTo>
                    <a:cubicBezTo>
                      <a:pt x="9" y="34"/>
                      <a:pt x="0" y="49"/>
                      <a:pt x="2" y="65"/>
                    </a:cubicBezTo>
                    <a:cubicBezTo>
                      <a:pt x="3" y="52"/>
                      <a:pt x="12" y="40"/>
                      <a:pt x="29" y="30"/>
                    </a:cubicBez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íSḷîďè">
                <a:extLst>
                  <a:ext uri="{FF2B5EF4-FFF2-40B4-BE49-F238E27FC236}">
                    <a16:creationId xmlns:a16="http://schemas.microsoft.com/office/drawing/2014/main" xmlns="" id="{B7DF5BD3-BF95-450A-A125-A068E1F6B227}"/>
                  </a:ext>
                </a:extLst>
              </p:cNvPr>
              <p:cNvSpPr/>
              <p:nvPr/>
            </p:nvSpPr>
            <p:spPr bwMode="auto">
              <a:xfrm>
                <a:off x="4732361" y="4983237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6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100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10 h 146"/>
                  <a:gd name="T36" fmla="*/ 185 w 300"/>
                  <a:gd name="T37" fmla="*/ 114 h 146"/>
                  <a:gd name="T38" fmla="*/ 177 w 300"/>
                  <a:gd name="T39" fmla="*/ 131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ïšḻíďè">
                <a:extLst>
                  <a:ext uri="{FF2B5EF4-FFF2-40B4-BE49-F238E27FC236}">
                    <a16:creationId xmlns:a16="http://schemas.microsoft.com/office/drawing/2014/main" xmlns="" id="{9091E634-04CD-44B7-95CA-0641AFFA3B62}"/>
                  </a:ext>
                </a:extLst>
              </p:cNvPr>
              <p:cNvSpPr/>
              <p:nvPr/>
            </p:nvSpPr>
            <p:spPr bwMode="auto">
              <a:xfrm>
                <a:off x="4732361" y="4908731"/>
                <a:ext cx="1081208" cy="525010"/>
              </a:xfrm>
              <a:custGeom>
                <a:avLst/>
                <a:gdLst>
                  <a:gd name="T0" fmla="*/ 48 w 300"/>
                  <a:gd name="T1" fmla="*/ 0 h 146"/>
                  <a:gd name="T2" fmla="*/ 27 w 300"/>
                  <a:gd name="T3" fmla="*/ 16 h 146"/>
                  <a:gd name="T4" fmla="*/ 0 w 300"/>
                  <a:gd name="T5" fmla="*/ 28 h 146"/>
                  <a:gd name="T6" fmla="*/ 21 w 300"/>
                  <a:gd name="T7" fmla="*/ 40 h 146"/>
                  <a:gd name="T8" fmla="*/ 52 w 300"/>
                  <a:gd name="T9" fmla="*/ 42 h 146"/>
                  <a:gd name="T10" fmla="*/ 67 w 300"/>
                  <a:gd name="T11" fmla="*/ 51 h 146"/>
                  <a:gd name="T12" fmla="*/ 61 w 300"/>
                  <a:gd name="T13" fmla="*/ 54 h 146"/>
                  <a:gd name="T14" fmla="*/ 72 w 300"/>
                  <a:gd name="T15" fmla="*/ 61 h 146"/>
                  <a:gd name="T16" fmla="*/ 85 w 300"/>
                  <a:gd name="T17" fmla="*/ 54 h 146"/>
                  <a:gd name="T18" fmla="*/ 105 w 300"/>
                  <a:gd name="T19" fmla="*/ 65 h 146"/>
                  <a:gd name="T20" fmla="*/ 85 w 300"/>
                  <a:gd name="T21" fmla="*/ 77 h 146"/>
                  <a:gd name="T22" fmla="*/ 100 w 300"/>
                  <a:gd name="T23" fmla="*/ 86 h 146"/>
                  <a:gd name="T24" fmla="*/ 115 w 300"/>
                  <a:gd name="T25" fmla="*/ 94 h 146"/>
                  <a:gd name="T26" fmla="*/ 133 w 300"/>
                  <a:gd name="T27" fmla="*/ 84 h 146"/>
                  <a:gd name="T28" fmla="*/ 160 w 300"/>
                  <a:gd name="T29" fmla="*/ 99 h 146"/>
                  <a:gd name="T30" fmla="*/ 149 w 300"/>
                  <a:gd name="T31" fmla="*/ 105 h 146"/>
                  <a:gd name="T32" fmla="*/ 167 w 300"/>
                  <a:gd name="T33" fmla="*/ 115 h 146"/>
                  <a:gd name="T34" fmla="*/ 177 w 300"/>
                  <a:gd name="T35" fmla="*/ 109 h 146"/>
                  <a:gd name="T36" fmla="*/ 185 w 300"/>
                  <a:gd name="T37" fmla="*/ 114 h 146"/>
                  <a:gd name="T38" fmla="*/ 177 w 300"/>
                  <a:gd name="T39" fmla="*/ 130 h 146"/>
                  <a:gd name="T40" fmla="*/ 203 w 300"/>
                  <a:gd name="T41" fmla="*/ 146 h 146"/>
                  <a:gd name="T42" fmla="*/ 300 w 300"/>
                  <a:gd name="T43" fmla="*/ 146 h 146"/>
                  <a:gd name="T44" fmla="*/ 48 w 300"/>
                  <a:gd name="T4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0" h="146">
                    <a:moveTo>
                      <a:pt x="48" y="0"/>
                    </a:moveTo>
                    <a:cubicBezTo>
                      <a:pt x="42" y="6"/>
                      <a:pt x="35" y="11"/>
                      <a:pt x="27" y="16"/>
                    </a:cubicBezTo>
                    <a:cubicBezTo>
                      <a:pt x="19" y="21"/>
                      <a:pt x="10" y="25"/>
                      <a:pt x="0" y="28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15" y="94"/>
                      <a:pt x="115" y="94"/>
                      <a:pt x="115" y="9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7" y="130"/>
                      <a:pt x="177" y="130"/>
                      <a:pt x="177" y="130"/>
                    </a:cubicBezTo>
                    <a:cubicBezTo>
                      <a:pt x="203" y="146"/>
                      <a:pt x="203" y="146"/>
                      <a:pt x="203" y="146"/>
                    </a:cubicBezTo>
                    <a:cubicBezTo>
                      <a:pt x="300" y="146"/>
                      <a:pt x="300" y="146"/>
                      <a:pt x="300" y="146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iṩľiḋè">
                <a:extLst>
                  <a:ext uri="{FF2B5EF4-FFF2-40B4-BE49-F238E27FC236}">
                    <a16:creationId xmlns:a16="http://schemas.microsoft.com/office/drawing/2014/main" xmlns="" id="{26EE7C54-E90F-4838-90AE-777FF52FAA94}"/>
                  </a:ext>
                </a:extLst>
              </p:cNvPr>
              <p:cNvSpPr/>
              <p:nvPr/>
            </p:nvSpPr>
            <p:spPr bwMode="auto">
              <a:xfrm>
                <a:off x="5463562" y="5433740"/>
                <a:ext cx="350007" cy="74507"/>
              </a:xfrm>
              <a:prstGeom prst="rect">
                <a:avLst/>
              </a:pr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ïsļíḍe">
                <a:extLst>
                  <a:ext uri="{FF2B5EF4-FFF2-40B4-BE49-F238E27FC236}">
                    <a16:creationId xmlns:a16="http://schemas.microsoft.com/office/drawing/2014/main" xmlns="" id="{697933EB-C0ED-42FF-9D9B-6642D0F01A92}"/>
                  </a:ext>
                </a:extLst>
              </p:cNvPr>
              <p:cNvSpPr/>
              <p:nvPr/>
            </p:nvSpPr>
            <p:spPr bwMode="auto">
              <a:xfrm>
                <a:off x="5333609" y="5300322"/>
                <a:ext cx="36387" cy="97032"/>
              </a:xfrm>
              <a:custGeom>
                <a:avLst/>
                <a:gdLst>
                  <a:gd name="T0" fmla="*/ 0 w 21"/>
                  <a:gd name="T1" fmla="*/ 56 h 56"/>
                  <a:gd name="T2" fmla="*/ 0 w 21"/>
                  <a:gd name="T3" fmla="*/ 12 h 56"/>
                  <a:gd name="T4" fmla="*/ 21 w 21"/>
                  <a:gd name="T5" fmla="*/ 0 h 56"/>
                  <a:gd name="T6" fmla="*/ 21 w 21"/>
                  <a:gd name="T7" fmla="*/ 46 h 56"/>
                  <a:gd name="T8" fmla="*/ 0 w 2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6">
                    <a:moveTo>
                      <a:pt x="0" y="56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21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í$ľíḋé">
                <a:extLst>
                  <a:ext uri="{FF2B5EF4-FFF2-40B4-BE49-F238E27FC236}">
                    <a16:creationId xmlns:a16="http://schemas.microsoft.com/office/drawing/2014/main" xmlns="" id="{81D9E5A8-1DC6-4D25-B459-8A7EA74BE94B}"/>
                  </a:ext>
                </a:extLst>
              </p:cNvPr>
              <p:cNvSpPr/>
              <p:nvPr/>
            </p:nvSpPr>
            <p:spPr bwMode="auto">
              <a:xfrm>
                <a:off x="5269499" y="5286461"/>
                <a:ext cx="64111" cy="110893"/>
              </a:xfrm>
              <a:custGeom>
                <a:avLst/>
                <a:gdLst>
                  <a:gd name="T0" fmla="*/ 0 w 37"/>
                  <a:gd name="T1" fmla="*/ 0 h 64"/>
                  <a:gd name="T2" fmla="*/ 0 w 37"/>
                  <a:gd name="T3" fmla="*/ 43 h 64"/>
                  <a:gd name="T4" fmla="*/ 37 w 37"/>
                  <a:gd name="T5" fmla="*/ 64 h 64"/>
                  <a:gd name="T6" fmla="*/ 37 w 37"/>
                  <a:gd name="T7" fmla="*/ 20 h 64"/>
                  <a:gd name="T8" fmla="*/ 0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lnTo>
                      <a:pt x="0" y="43"/>
                    </a:lnTo>
                    <a:lnTo>
                      <a:pt x="37" y="64"/>
                    </a:lnTo>
                    <a:lnTo>
                      <a:pt x="37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i$ľiḑé">
                <a:extLst>
                  <a:ext uri="{FF2B5EF4-FFF2-40B4-BE49-F238E27FC236}">
                    <a16:creationId xmlns:a16="http://schemas.microsoft.com/office/drawing/2014/main" xmlns="" id="{D1EF9CFE-ED7C-4C13-B992-BD1033649F83}"/>
                  </a:ext>
                </a:extLst>
              </p:cNvPr>
              <p:cNvSpPr/>
              <p:nvPr/>
            </p:nvSpPr>
            <p:spPr bwMode="auto">
              <a:xfrm>
                <a:off x="5146477" y="5210222"/>
                <a:ext cx="65843" cy="110893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44 h 64"/>
                  <a:gd name="T4" fmla="*/ 0 w 38"/>
                  <a:gd name="T5" fmla="*/ 64 h 64"/>
                  <a:gd name="T6" fmla="*/ 0 w 38"/>
                  <a:gd name="T7" fmla="*/ 21 h 64"/>
                  <a:gd name="T8" fmla="*/ 38 w 38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44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îśliḋê">
                <a:extLst>
                  <a:ext uri="{FF2B5EF4-FFF2-40B4-BE49-F238E27FC236}">
                    <a16:creationId xmlns:a16="http://schemas.microsoft.com/office/drawing/2014/main" xmlns="" id="{A27C7662-5079-4EB8-A71E-634209E4EC50}"/>
                  </a:ext>
                </a:extLst>
              </p:cNvPr>
              <p:cNvSpPr/>
              <p:nvPr/>
            </p:nvSpPr>
            <p:spPr bwMode="auto">
              <a:xfrm>
                <a:off x="5039049" y="5184231"/>
                <a:ext cx="107428" cy="136884"/>
              </a:xfrm>
              <a:custGeom>
                <a:avLst/>
                <a:gdLst>
                  <a:gd name="T0" fmla="*/ 0 w 62"/>
                  <a:gd name="T1" fmla="*/ 0 h 79"/>
                  <a:gd name="T2" fmla="*/ 0 w 62"/>
                  <a:gd name="T3" fmla="*/ 44 h 79"/>
                  <a:gd name="T4" fmla="*/ 62 w 62"/>
                  <a:gd name="T5" fmla="*/ 79 h 79"/>
                  <a:gd name="T6" fmla="*/ 62 w 62"/>
                  <a:gd name="T7" fmla="*/ 36 h 79"/>
                  <a:gd name="T8" fmla="*/ 0 w 62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lnTo>
                      <a:pt x="0" y="44"/>
                    </a:lnTo>
                    <a:lnTo>
                      <a:pt x="62" y="79"/>
                    </a:lnTo>
                    <a:lnTo>
                      <a:pt x="62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íŝḷiḋé">
                <a:extLst>
                  <a:ext uri="{FF2B5EF4-FFF2-40B4-BE49-F238E27FC236}">
                    <a16:creationId xmlns:a16="http://schemas.microsoft.com/office/drawing/2014/main" xmlns="" id="{02E33EDD-FF04-48DC-A5E2-79676310D8B7}"/>
                  </a:ext>
                </a:extLst>
              </p:cNvPr>
              <p:cNvSpPr/>
              <p:nvPr/>
            </p:nvSpPr>
            <p:spPr bwMode="auto">
              <a:xfrm>
                <a:off x="5369996" y="5380027"/>
                <a:ext cx="93566" cy="128220"/>
              </a:xfrm>
              <a:custGeom>
                <a:avLst/>
                <a:gdLst>
                  <a:gd name="T0" fmla="*/ 0 w 54"/>
                  <a:gd name="T1" fmla="*/ 0 h 74"/>
                  <a:gd name="T2" fmla="*/ 0 w 54"/>
                  <a:gd name="T3" fmla="*/ 43 h 74"/>
                  <a:gd name="T4" fmla="*/ 54 w 54"/>
                  <a:gd name="T5" fmla="*/ 74 h 74"/>
                  <a:gd name="T6" fmla="*/ 54 w 54"/>
                  <a:gd name="T7" fmla="*/ 31 h 74"/>
                  <a:gd name="T8" fmla="*/ 0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0"/>
                    </a:moveTo>
                    <a:lnTo>
                      <a:pt x="0" y="43"/>
                    </a:lnTo>
                    <a:lnTo>
                      <a:pt x="54" y="74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îṧḻiḋe">
                <a:extLst>
                  <a:ext uri="{FF2B5EF4-FFF2-40B4-BE49-F238E27FC236}">
                    <a16:creationId xmlns:a16="http://schemas.microsoft.com/office/drawing/2014/main" xmlns="" id="{8D6A2491-0987-4650-A69F-988B3F09E0E6}"/>
                  </a:ext>
                </a:extLst>
              </p:cNvPr>
              <p:cNvSpPr/>
              <p:nvPr/>
            </p:nvSpPr>
            <p:spPr bwMode="auto">
              <a:xfrm>
                <a:off x="4952414" y="5102794"/>
                <a:ext cx="39853" cy="100497"/>
              </a:xfrm>
              <a:custGeom>
                <a:avLst/>
                <a:gdLst>
                  <a:gd name="T0" fmla="*/ 23 w 23"/>
                  <a:gd name="T1" fmla="*/ 14 h 58"/>
                  <a:gd name="T2" fmla="*/ 23 w 23"/>
                  <a:gd name="T3" fmla="*/ 58 h 58"/>
                  <a:gd name="T4" fmla="*/ 0 w 23"/>
                  <a:gd name="T5" fmla="*/ 43 h 58"/>
                  <a:gd name="T6" fmla="*/ 0 w 23"/>
                  <a:gd name="T7" fmla="*/ 0 h 58"/>
                  <a:gd name="T8" fmla="*/ 23 w 23"/>
                  <a:gd name="T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8">
                    <a:moveTo>
                      <a:pt x="23" y="14"/>
                    </a:moveTo>
                    <a:lnTo>
                      <a:pt x="23" y="58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E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îSļîḋé">
                <a:extLst>
                  <a:ext uri="{FF2B5EF4-FFF2-40B4-BE49-F238E27FC236}">
                    <a16:creationId xmlns:a16="http://schemas.microsoft.com/office/drawing/2014/main" xmlns="" id="{25EDBC78-ADDF-4811-B719-007CAB34C5C4}"/>
                  </a:ext>
                </a:extLst>
              </p:cNvPr>
              <p:cNvSpPr/>
              <p:nvPr/>
            </p:nvSpPr>
            <p:spPr bwMode="auto">
              <a:xfrm>
                <a:off x="4808600" y="5052545"/>
                <a:ext cx="110893" cy="81438"/>
              </a:xfrm>
              <a:custGeom>
                <a:avLst/>
                <a:gdLst>
                  <a:gd name="T0" fmla="*/ 0 w 64"/>
                  <a:gd name="T1" fmla="*/ 0 h 47"/>
                  <a:gd name="T2" fmla="*/ 0 w 64"/>
                  <a:gd name="T3" fmla="*/ 43 h 47"/>
                  <a:gd name="T4" fmla="*/ 64 w 64"/>
                  <a:gd name="T5" fmla="*/ 47 h 47"/>
                  <a:gd name="T6" fmla="*/ 64 w 64"/>
                  <a:gd name="T7" fmla="*/ 4 h 47"/>
                  <a:gd name="T8" fmla="*/ 0 w 6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7">
                    <a:moveTo>
                      <a:pt x="0" y="0"/>
                    </a:moveTo>
                    <a:lnTo>
                      <a:pt x="0" y="43"/>
                    </a:lnTo>
                    <a:lnTo>
                      <a:pt x="64" y="47"/>
                    </a:lnTo>
                    <a:lnTo>
                      <a:pt x="6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ïṥḷidé">
                <a:extLst>
                  <a:ext uri="{FF2B5EF4-FFF2-40B4-BE49-F238E27FC236}">
                    <a16:creationId xmlns:a16="http://schemas.microsoft.com/office/drawing/2014/main" xmlns="" id="{BD0DC827-77DC-4793-BB06-993BD88D1922}"/>
                  </a:ext>
                </a:extLst>
              </p:cNvPr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383 w 424"/>
                  <a:gd name="T1" fmla="*/ 235 h 235"/>
                  <a:gd name="T2" fmla="*/ 0 w 424"/>
                  <a:gd name="T3" fmla="*/ 12 h 235"/>
                  <a:gd name="T4" fmla="*/ 21 w 424"/>
                  <a:gd name="T5" fmla="*/ 0 h 235"/>
                  <a:gd name="T6" fmla="*/ 424 w 424"/>
                  <a:gd name="T7" fmla="*/ 233 h 235"/>
                  <a:gd name="T8" fmla="*/ 383 w 424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235">
                    <a:moveTo>
                      <a:pt x="383" y="235"/>
                    </a:moveTo>
                    <a:lnTo>
                      <a:pt x="0" y="12"/>
                    </a:lnTo>
                    <a:lnTo>
                      <a:pt x="21" y="0"/>
                    </a:lnTo>
                    <a:lnTo>
                      <a:pt x="424" y="233"/>
                    </a:lnTo>
                    <a:lnTo>
                      <a:pt x="383" y="235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išḻïḍe">
                <a:extLst>
                  <a:ext uri="{FF2B5EF4-FFF2-40B4-BE49-F238E27FC236}">
                    <a16:creationId xmlns:a16="http://schemas.microsoft.com/office/drawing/2014/main" xmlns="" id="{EA7A36DA-58FF-4817-A7EE-BA5212D6FCD1}"/>
                  </a:ext>
                </a:extLst>
              </p:cNvPr>
              <p:cNvSpPr/>
              <p:nvPr/>
            </p:nvSpPr>
            <p:spPr bwMode="auto">
              <a:xfrm>
                <a:off x="4912562" y="4972841"/>
                <a:ext cx="734667" cy="407186"/>
              </a:xfrm>
              <a:custGeom>
                <a:avLst/>
                <a:gdLst>
                  <a:gd name="T0" fmla="*/ 21 w 424"/>
                  <a:gd name="T1" fmla="*/ 10 h 235"/>
                  <a:gd name="T2" fmla="*/ 406 w 424"/>
                  <a:gd name="T3" fmla="*/ 235 h 235"/>
                  <a:gd name="T4" fmla="*/ 424 w 424"/>
                  <a:gd name="T5" fmla="*/ 233 h 235"/>
                  <a:gd name="T6" fmla="*/ 21 w 424"/>
                  <a:gd name="T7" fmla="*/ 0 h 235"/>
                  <a:gd name="T8" fmla="*/ 0 w 424"/>
                  <a:gd name="T9" fmla="*/ 12 h 235"/>
                  <a:gd name="T10" fmla="*/ 8 w 424"/>
                  <a:gd name="T11" fmla="*/ 19 h 235"/>
                  <a:gd name="T12" fmla="*/ 21 w 424"/>
                  <a:gd name="T13" fmla="*/ 1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235">
                    <a:moveTo>
                      <a:pt x="21" y="10"/>
                    </a:moveTo>
                    <a:lnTo>
                      <a:pt x="406" y="235"/>
                    </a:lnTo>
                    <a:lnTo>
                      <a:pt x="424" y="233"/>
                    </a:lnTo>
                    <a:lnTo>
                      <a:pt x="21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2B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işḻîďê">
                <a:extLst>
                  <a:ext uri="{FF2B5EF4-FFF2-40B4-BE49-F238E27FC236}">
                    <a16:creationId xmlns:a16="http://schemas.microsoft.com/office/drawing/2014/main" xmlns="" id="{FD0C3B0E-BDB8-415A-B240-119DCEBF8C77}"/>
                  </a:ext>
                </a:extLst>
              </p:cNvPr>
              <p:cNvSpPr/>
              <p:nvPr/>
            </p:nvSpPr>
            <p:spPr bwMode="auto">
              <a:xfrm>
                <a:off x="4732361" y="5009228"/>
                <a:ext cx="76239" cy="117824"/>
              </a:xfrm>
              <a:custGeom>
                <a:avLst/>
                <a:gdLst>
                  <a:gd name="T0" fmla="*/ 44 w 44"/>
                  <a:gd name="T1" fmla="*/ 68 h 68"/>
                  <a:gd name="T2" fmla="*/ 44 w 44"/>
                  <a:gd name="T3" fmla="*/ 25 h 68"/>
                  <a:gd name="T4" fmla="*/ 0 w 44"/>
                  <a:gd name="T5" fmla="*/ 0 h 68"/>
                  <a:gd name="T6" fmla="*/ 0 w 44"/>
                  <a:gd name="T7" fmla="*/ 43 h 68"/>
                  <a:gd name="T8" fmla="*/ 44 w 44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8">
                    <a:moveTo>
                      <a:pt x="44" y="68"/>
                    </a:moveTo>
                    <a:lnTo>
                      <a:pt x="44" y="25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íSḻïḓè">
                <a:extLst>
                  <a:ext uri="{FF2B5EF4-FFF2-40B4-BE49-F238E27FC236}">
                    <a16:creationId xmlns:a16="http://schemas.microsoft.com/office/drawing/2014/main" xmlns="" id="{1529FEBE-21B9-40D2-8481-B5FE748136C2}"/>
                  </a:ext>
                </a:extLst>
              </p:cNvPr>
              <p:cNvSpPr/>
              <p:nvPr/>
            </p:nvSpPr>
            <p:spPr bwMode="auto">
              <a:xfrm>
                <a:off x="4992267" y="5102794"/>
                <a:ext cx="46784" cy="100497"/>
              </a:xfrm>
              <a:custGeom>
                <a:avLst/>
                <a:gdLst>
                  <a:gd name="T0" fmla="*/ 27 w 27"/>
                  <a:gd name="T1" fmla="*/ 0 h 58"/>
                  <a:gd name="T2" fmla="*/ 27 w 27"/>
                  <a:gd name="T3" fmla="*/ 43 h 58"/>
                  <a:gd name="T4" fmla="*/ 0 w 27"/>
                  <a:gd name="T5" fmla="*/ 58 h 58"/>
                  <a:gd name="T6" fmla="*/ 0 w 27"/>
                  <a:gd name="T7" fmla="*/ 14 h 58"/>
                  <a:gd name="T8" fmla="*/ 27 w 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8">
                    <a:moveTo>
                      <a:pt x="27" y="0"/>
                    </a:moveTo>
                    <a:lnTo>
                      <a:pt x="27" y="43"/>
                    </a:lnTo>
                    <a:lnTo>
                      <a:pt x="0" y="58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8A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ï$1iḑè">
                <a:extLst>
                  <a:ext uri="{FF2B5EF4-FFF2-40B4-BE49-F238E27FC236}">
                    <a16:creationId xmlns:a16="http://schemas.microsoft.com/office/drawing/2014/main" xmlns="" id="{342AA62E-1F77-43A8-B908-21962F7CAD4E}"/>
                  </a:ext>
                </a:extLst>
              </p:cNvPr>
              <p:cNvSpPr/>
              <p:nvPr/>
            </p:nvSpPr>
            <p:spPr bwMode="auto">
              <a:xfrm>
                <a:off x="4515772" y="4588180"/>
                <a:ext cx="382928" cy="218321"/>
              </a:xfrm>
              <a:custGeom>
                <a:avLst/>
                <a:gdLst>
                  <a:gd name="T0" fmla="*/ 76 w 106"/>
                  <a:gd name="T1" fmla="*/ 18 h 61"/>
                  <a:gd name="T2" fmla="*/ 0 w 106"/>
                  <a:gd name="T3" fmla="*/ 2 h 61"/>
                  <a:gd name="T4" fmla="*/ 0 w 106"/>
                  <a:gd name="T5" fmla="*/ 10 h 61"/>
                  <a:gd name="T6" fmla="*/ 76 w 106"/>
                  <a:gd name="T7" fmla="*/ 26 h 61"/>
                  <a:gd name="T8" fmla="*/ 104 w 106"/>
                  <a:gd name="T9" fmla="*/ 61 h 61"/>
                  <a:gd name="T10" fmla="*/ 76 w 106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61">
                    <a:moveTo>
                      <a:pt x="76" y="18"/>
                    </a:moveTo>
                    <a:cubicBezTo>
                      <a:pt x="55" y="6"/>
                      <a:pt x="27" y="0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7" y="9"/>
                      <a:pt x="55" y="14"/>
                      <a:pt x="76" y="26"/>
                    </a:cubicBezTo>
                    <a:cubicBezTo>
                      <a:pt x="93" y="36"/>
                      <a:pt x="102" y="48"/>
                      <a:pt x="104" y="61"/>
                    </a:cubicBezTo>
                    <a:cubicBezTo>
                      <a:pt x="106" y="45"/>
                      <a:pt x="97" y="30"/>
                      <a:pt x="76" y="18"/>
                    </a:cubicBezTo>
                    <a:close/>
                  </a:path>
                </a:pathLst>
              </a:custGeom>
              <a:solidFill>
                <a:srgbClr val="FDD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168" name="组合 167">
            <a:extLst>
              <a:ext uri="{FF2B5EF4-FFF2-40B4-BE49-F238E27FC236}">
                <a16:creationId xmlns:a16="http://schemas.microsoft.com/office/drawing/2014/main" xmlns="" id="{9F11EB11-1727-4B24-AA83-F35878E4F046}"/>
              </a:ext>
            </a:extLst>
          </p:cNvPr>
          <p:cNvGrpSpPr/>
          <p:nvPr/>
        </p:nvGrpSpPr>
        <p:grpSpPr>
          <a:xfrm>
            <a:off x="2296854" y="2116151"/>
            <a:ext cx="9335514" cy="950418"/>
            <a:chOff x="2449254" y="2284640"/>
            <a:chExt cx="9335514" cy="950418"/>
          </a:xfrm>
        </p:grpSpPr>
        <p:sp>
          <p:nvSpPr>
            <p:cNvPr id="169" name="矩形: 圆角 168">
              <a:extLst>
                <a:ext uri="{FF2B5EF4-FFF2-40B4-BE49-F238E27FC236}">
                  <a16:creationId xmlns:a16="http://schemas.microsoft.com/office/drawing/2014/main" xmlns="" id="{D2E2F25F-83F0-4ED2-BAB6-D11399133B33}"/>
                </a:ext>
              </a:extLst>
            </p:cNvPr>
            <p:cNvSpPr/>
            <p:nvPr/>
          </p:nvSpPr>
          <p:spPr>
            <a:xfrm>
              <a:off x="2449254" y="2284640"/>
              <a:ext cx="9335514" cy="950418"/>
            </a:xfrm>
            <a:prstGeom prst="roundRect">
              <a:avLst>
                <a:gd name="adj" fmla="val 14803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xmlns="" id="{7C98D056-1D4E-4B3F-A289-3EB6644EAA59}"/>
                </a:ext>
              </a:extLst>
            </p:cNvPr>
            <p:cNvSpPr/>
            <p:nvPr/>
          </p:nvSpPr>
          <p:spPr>
            <a:xfrm>
              <a:off x="2982358" y="2422150"/>
              <a:ext cx="5793574" cy="5889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 数字水印模型、隐藏容量、抗攻击性能等</a:t>
              </a:r>
            </a:p>
          </p:txBody>
        </p:sp>
      </p:grpSp>
      <p:grpSp>
        <p:nvGrpSpPr>
          <p:cNvPr id="171" name="组合 170">
            <a:extLst>
              <a:ext uri="{FF2B5EF4-FFF2-40B4-BE49-F238E27FC236}">
                <a16:creationId xmlns:a16="http://schemas.microsoft.com/office/drawing/2014/main" xmlns="" id="{8C329FC9-AE8B-4541-A730-9DB594AD0B13}"/>
              </a:ext>
            </a:extLst>
          </p:cNvPr>
          <p:cNvGrpSpPr/>
          <p:nvPr/>
        </p:nvGrpSpPr>
        <p:grpSpPr>
          <a:xfrm>
            <a:off x="1440460" y="1927479"/>
            <a:ext cx="1341632" cy="1341632"/>
            <a:chOff x="1882937" y="2051686"/>
            <a:chExt cx="1438016" cy="1438016"/>
          </a:xfrm>
        </p:grpSpPr>
        <p:sp>
          <p:nvSpPr>
            <p:cNvPr id="172" name="椭圆 171">
              <a:extLst>
                <a:ext uri="{FF2B5EF4-FFF2-40B4-BE49-F238E27FC236}">
                  <a16:creationId xmlns:a16="http://schemas.microsoft.com/office/drawing/2014/main" xmlns="" id="{288E2482-5250-41AB-9166-4157E2E16742}"/>
                </a:ext>
              </a:extLst>
            </p:cNvPr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3" name="矩形 172">
              <a:extLst>
                <a:ext uri="{FF2B5EF4-FFF2-40B4-BE49-F238E27FC236}">
                  <a16:creationId xmlns:a16="http://schemas.microsoft.com/office/drawing/2014/main" xmlns="" id="{567B455F-84A2-4DD6-BF02-2CA06CA20BB8}"/>
                </a:ext>
              </a:extLst>
            </p:cNvPr>
            <p:cNvSpPr/>
            <p:nvPr/>
          </p:nvSpPr>
          <p:spPr>
            <a:xfrm>
              <a:off x="2176062" y="2514489"/>
              <a:ext cx="857707" cy="494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理论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77" name="组合 176">
            <a:extLst>
              <a:ext uri="{FF2B5EF4-FFF2-40B4-BE49-F238E27FC236}">
                <a16:creationId xmlns:a16="http://schemas.microsoft.com/office/drawing/2014/main" xmlns="" id="{D6F0052E-B1DE-408B-81EF-371A0641ED33}"/>
              </a:ext>
            </a:extLst>
          </p:cNvPr>
          <p:cNvGrpSpPr/>
          <p:nvPr/>
        </p:nvGrpSpPr>
        <p:grpSpPr>
          <a:xfrm>
            <a:off x="2294000" y="3643126"/>
            <a:ext cx="9335514" cy="950418"/>
            <a:chOff x="2449254" y="2284640"/>
            <a:chExt cx="8316147" cy="950418"/>
          </a:xfrm>
        </p:grpSpPr>
        <p:sp>
          <p:nvSpPr>
            <p:cNvPr id="178" name="矩形: 圆角 177">
              <a:extLst>
                <a:ext uri="{FF2B5EF4-FFF2-40B4-BE49-F238E27FC236}">
                  <a16:creationId xmlns:a16="http://schemas.microsoft.com/office/drawing/2014/main" xmlns="" id="{6FA05A70-2C3C-4741-85E4-D9E72C443FC3}"/>
                </a:ext>
              </a:extLst>
            </p:cNvPr>
            <p:cNvSpPr/>
            <p:nvPr/>
          </p:nvSpPr>
          <p:spPr>
            <a:xfrm>
              <a:off x="2449254" y="2284640"/>
              <a:ext cx="8316147" cy="950418"/>
            </a:xfrm>
            <a:prstGeom prst="roundRect">
              <a:avLst>
                <a:gd name="adj" fmla="val 14803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xmlns="" id="{77D6D307-DA17-4402-8109-20DF52F59E1F}"/>
                </a:ext>
              </a:extLst>
            </p:cNvPr>
            <p:cNvSpPr/>
            <p:nvPr/>
          </p:nvSpPr>
          <p:spPr>
            <a:xfrm>
              <a:off x="2926689" y="2422095"/>
              <a:ext cx="4254691" cy="5889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 研究具有更高性能的水印算法</a:t>
              </a:r>
            </a:p>
          </p:txBody>
        </p:sp>
      </p:grpSp>
      <p:grpSp>
        <p:nvGrpSpPr>
          <p:cNvPr id="180" name="组合 179">
            <a:extLst>
              <a:ext uri="{FF2B5EF4-FFF2-40B4-BE49-F238E27FC236}">
                <a16:creationId xmlns:a16="http://schemas.microsoft.com/office/drawing/2014/main" xmlns="" id="{F047F65F-4E7A-4284-86AA-9EE95F667971}"/>
              </a:ext>
            </a:extLst>
          </p:cNvPr>
          <p:cNvGrpSpPr/>
          <p:nvPr/>
        </p:nvGrpSpPr>
        <p:grpSpPr>
          <a:xfrm>
            <a:off x="1437606" y="3454454"/>
            <a:ext cx="1341632" cy="1341632"/>
            <a:chOff x="1882937" y="2051686"/>
            <a:chExt cx="1438016" cy="1438016"/>
          </a:xfrm>
        </p:grpSpPr>
        <p:sp>
          <p:nvSpPr>
            <p:cNvPr id="181" name="椭圆 180">
              <a:extLst>
                <a:ext uri="{FF2B5EF4-FFF2-40B4-BE49-F238E27FC236}">
                  <a16:creationId xmlns:a16="http://schemas.microsoft.com/office/drawing/2014/main" xmlns="" id="{E352E9EE-93BA-4AF3-8ED1-53582587E0EA}"/>
                </a:ext>
              </a:extLst>
            </p:cNvPr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2" name="矩形 181">
              <a:extLst>
                <a:ext uri="{FF2B5EF4-FFF2-40B4-BE49-F238E27FC236}">
                  <a16:creationId xmlns:a16="http://schemas.microsoft.com/office/drawing/2014/main" xmlns="" id="{D2BA33C6-45A0-49DB-9BCC-59B06EE9FCBA}"/>
                </a:ext>
              </a:extLst>
            </p:cNvPr>
            <p:cNvSpPr/>
            <p:nvPr/>
          </p:nvSpPr>
          <p:spPr>
            <a:xfrm>
              <a:off x="2176062" y="2514489"/>
              <a:ext cx="857707" cy="494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算法</a:t>
              </a:r>
            </a:p>
          </p:txBody>
        </p:sp>
      </p:grpSp>
      <p:grpSp>
        <p:nvGrpSpPr>
          <p:cNvPr id="183" name="组合 182">
            <a:extLst>
              <a:ext uri="{FF2B5EF4-FFF2-40B4-BE49-F238E27FC236}">
                <a16:creationId xmlns:a16="http://schemas.microsoft.com/office/drawing/2014/main" xmlns="" id="{44C37EFE-E27B-4FA8-AE87-4AA801E6DF51}"/>
              </a:ext>
            </a:extLst>
          </p:cNvPr>
          <p:cNvGrpSpPr/>
          <p:nvPr/>
        </p:nvGrpSpPr>
        <p:grpSpPr>
          <a:xfrm>
            <a:off x="2293338" y="5144194"/>
            <a:ext cx="9356212" cy="950418"/>
            <a:chOff x="2449254" y="2284640"/>
            <a:chExt cx="9356212" cy="950418"/>
          </a:xfrm>
        </p:grpSpPr>
        <p:sp>
          <p:nvSpPr>
            <p:cNvPr id="184" name="矩形: 圆角 183">
              <a:extLst>
                <a:ext uri="{FF2B5EF4-FFF2-40B4-BE49-F238E27FC236}">
                  <a16:creationId xmlns:a16="http://schemas.microsoft.com/office/drawing/2014/main" xmlns="" id="{7152B6D8-83E8-4281-88B4-E63C24E03F71}"/>
                </a:ext>
              </a:extLst>
            </p:cNvPr>
            <p:cNvSpPr/>
            <p:nvPr/>
          </p:nvSpPr>
          <p:spPr>
            <a:xfrm>
              <a:off x="2449254" y="2284640"/>
              <a:ext cx="9356212" cy="950418"/>
            </a:xfrm>
            <a:prstGeom prst="roundRect">
              <a:avLst>
                <a:gd name="adj" fmla="val 14803"/>
              </a:avLst>
            </a:prstGeom>
            <a:solidFill>
              <a:schemeClr val="bg1">
                <a:alpha val="5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85" name="矩形 184">
              <a:extLst>
                <a:ext uri="{FF2B5EF4-FFF2-40B4-BE49-F238E27FC236}">
                  <a16:creationId xmlns:a16="http://schemas.microsoft.com/office/drawing/2014/main" xmlns="" id="{3A077315-9A6F-44A2-BAF1-C165982AA510}"/>
                </a:ext>
              </a:extLst>
            </p:cNvPr>
            <p:cNvSpPr/>
            <p:nvPr/>
          </p:nvSpPr>
          <p:spPr>
            <a:xfrm>
              <a:off x="2985874" y="2419258"/>
              <a:ext cx="8802410" cy="5889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lang="zh-CN" altLang="en-US" sz="2400" dirty="0">
                  <a:latin typeface="+mn-ea"/>
                </a:rPr>
                <a:t>真正起到数字版权管理的作用，还需要完善一系列的标准和协议</a:t>
              </a:r>
            </a:p>
          </p:txBody>
        </p:sp>
      </p:grpSp>
      <p:grpSp>
        <p:nvGrpSpPr>
          <p:cNvPr id="186" name="组合 185">
            <a:extLst>
              <a:ext uri="{FF2B5EF4-FFF2-40B4-BE49-F238E27FC236}">
                <a16:creationId xmlns:a16="http://schemas.microsoft.com/office/drawing/2014/main" xmlns="" id="{BD5AC04B-57C0-464D-B9E9-AA7CDC18396D}"/>
              </a:ext>
            </a:extLst>
          </p:cNvPr>
          <p:cNvGrpSpPr/>
          <p:nvPr/>
        </p:nvGrpSpPr>
        <p:grpSpPr>
          <a:xfrm>
            <a:off x="1436944" y="4955522"/>
            <a:ext cx="1341632" cy="1341632"/>
            <a:chOff x="1882937" y="2051686"/>
            <a:chExt cx="1438016" cy="1438016"/>
          </a:xfrm>
        </p:grpSpPr>
        <p:sp>
          <p:nvSpPr>
            <p:cNvPr id="187" name="椭圆 186">
              <a:extLst>
                <a:ext uri="{FF2B5EF4-FFF2-40B4-BE49-F238E27FC236}">
                  <a16:creationId xmlns:a16="http://schemas.microsoft.com/office/drawing/2014/main" xmlns="" id="{96A835D0-FDDD-4F66-9E0D-CAA057F8933A}"/>
                </a:ext>
              </a:extLst>
            </p:cNvPr>
            <p:cNvSpPr/>
            <p:nvPr/>
          </p:nvSpPr>
          <p:spPr>
            <a:xfrm>
              <a:off x="1882937" y="2051686"/>
              <a:ext cx="1438016" cy="143801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0">
              <a:solidFill>
                <a:srgbClr val="00B0F0">
                  <a:alpha val="2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8" name="矩形 187">
              <a:extLst>
                <a:ext uri="{FF2B5EF4-FFF2-40B4-BE49-F238E27FC236}">
                  <a16:creationId xmlns:a16="http://schemas.microsoft.com/office/drawing/2014/main" xmlns="" id="{8F5F47BF-ABC6-45B0-A94D-CED5D41337DA}"/>
                </a:ext>
              </a:extLst>
            </p:cNvPr>
            <p:cNvSpPr/>
            <p:nvPr/>
          </p:nvSpPr>
          <p:spPr>
            <a:xfrm>
              <a:off x="2176062" y="2514489"/>
              <a:ext cx="857707" cy="494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标准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463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655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fill="hold"/>
                                        <p:tgtEl>
                                          <p:spTgt spid="65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5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6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6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65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8b0fd0e-7ece-4f48-881a-83c93b08799b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Normal">
      <a:majorFont>
        <a:latin typeface="Times New Roman"/>
        <a:ea typeface="思源黑体 CN Normal"/>
        <a:cs typeface=""/>
      </a:majorFont>
      <a:minorFont>
        <a:latin typeface="Times New Roman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1416</TotalTime>
  <Words>144</Words>
  <Application>Microsoft Office PowerPoint</Application>
  <PresentationFormat>宽屏</PresentationFormat>
  <Paragraphs>28</Paragraphs>
  <Slides>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1" baseType="lpstr">
      <vt:lpstr>等线</vt:lpstr>
      <vt:lpstr>思源黑体 CN Heavy</vt:lpstr>
      <vt:lpstr>思源黑体 CN Normal</vt:lpstr>
      <vt:lpstr>微软雅黑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lzh</cp:lastModifiedBy>
  <cp:revision>403</cp:revision>
  <dcterms:created xsi:type="dcterms:W3CDTF">2019-09-27T01:23:40Z</dcterms:created>
  <dcterms:modified xsi:type="dcterms:W3CDTF">2020-01-04T00:26:20Z</dcterms:modified>
</cp:coreProperties>
</file>